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5"/>
  </p:notesMasterIdLst>
  <p:sldIdLst>
    <p:sldId id="25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FE74EC-9B0E-4D7F-8359-445C7BF3C465}" v="4" dt="2023-11-15T22:20:27.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2"/>
    <p:restoredTop sz="94709"/>
  </p:normalViewPr>
  <p:slideViewPr>
    <p:cSldViewPr snapToGrid="0">
      <p:cViewPr varScale="1">
        <p:scale>
          <a:sx n="106" d="100"/>
          <a:sy n="106" d="100"/>
        </p:scale>
        <p:origin x="9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Hust" userId="S::samantha.hust@ucalgary.ca::25a607d3-e3c1-4078-84c7-c3b384fc4f42" providerId="AD" clId="Web-{3FFE74EC-9B0E-4D7F-8359-445C7BF3C465}"/>
    <pc:docChg chg="modSld">
      <pc:chgData name="Samantha Hust" userId="S::samantha.hust@ucalgary.ca::25a607d3-e3c1-4078-84c7-c3b384fc4f42" providerId="AD" clId="Web-{3FFE74EC-9B0E-4D7F-8359-445C7BF3C465}" dt="2023-11-15T22:20:27.314" v="3"/>
      <pc:docMkLst>
        <pc:docMk/>
      </pc:docMkLst>
      <pc:sldChg chg="modSp">
        <pc:chgData name="Samantha Hust" userId="S::samantha.hust@ucalgary.ca::25a607d3-e3c1-4078-84c7-c3b384fc4f42" providerId="AD" clId="Web-{3FFE74EC-9B0E-4D7F-8359-445C7BF3C465}" dt="2023-11-15T22:20:27.314" v="3"/>
        <pc:sldMkLst>
          <pc:docMk/>
          <pc:sldMk cId="778884643" sldId="256"/>
        </pc:sldMkLst>
        <pc:picChg chg="mod modCrop">
          <ac:chgData name="Samantha Hust" userId="S::samantha.hust@ucalgary.ca::25a607d3-e3c1-4078-84c7-c3b384fc4f42" providerId="AD" clId="Web-{3FFE74EC-9B0E-4D7F-8359-445C7BF3C465}" dt="2023-11-15T22:20:27.314" v="3"/>
          <ac:picMkLst>
            <pc:docMk/>
            <pc:sldMk cId="778884643" sldId="256"/>
            <ac:picMk id="5" creationId="{A4AB2A85-4F96-D4DD-7A88-22650D18A95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0B417-B99C-AE49-B38D-5B6E96E6CCB5}"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BC510-8B6A-2845-8975-BA2E94FD0CC2}" type="slidenum">
              <a:rPr lang="en-US" smtClean="0"/>
              <a:t>‹#›</a:t>
            </a:fld>
            <a:endParaRPr lang="en-US"/>
          </a:p>
        </p:txBody>
      </p:sp>
    </p:spTree>
    <p:extLst>
      <p:ext uri="{BB962C8B-B14F-4D97-AF65-F5344CB8AC3E}">
        <p14:creationId xmlns:p14="http://schemas.microsoft.com/office/powerpoint/2010/main" val="50512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5BC510-8B6A-2845-8975-BA2E94FD0CC2}" type="slidenum">
              <a:rPr lang="en-US" smtClean="0"/>
              <a:t>1</a:t>
            </a:fld>
            <a:endParaRPr lang="en-US"/>
          </a:p>
        </p:txBody>
      </p:sp>
    </p:spTree>
    <p:extLst>
      <p:ext uri="{BB962C8B-B14F-4D97-AF65-F5344CB8AC3E}">
        <p14:creationId xmlns:p14="http://schemas.microsoft.com/office/powerpoint/2010/main" val="349170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DD226-137C-2DD5-F8D7-E65F0E70E6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3D5AFB-ED71-4C3A-122D-526637CC6C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50D08F-C747-AC94-DF3E-8F0AE931F82B}"/>
              </a:ext>
            </a:extLst>
          </p:cNvPr>
          <p:cNvSpPr>
            <a:spLocks noGrp="1"/>
          </p:cNvSpPr>
          <p:nvPr>
            <p:ph type="dt" sz="half" idx="10"/>
          </p:nvPr>
        </p:nvSpPr>
        <p:spPr/>
        <p:txBody>
          <a:bodyPr/>
          <a:lstStyle/>
          <a:p>
            <a:fld id="{B6A238BE-ECA0-084F-A476-CC2A188F2D1C}" type="datetimeFigureOut">
              <a:rPr lang="en-US" smtClean="0"/>
              <a:t>11/15/2023</a:t>
            </a:fld>
            <a:endParaRPr lang="en-US"/>
          </a:p>
        </p:txBody>
      </p:sp>
      <p:sp>
        <p:nvSpPr>
          <p:cNvPr id="5" name="Footer Placeholder 4">
            <a:extLst>
              <a:ext uri="{FF2B5EF4-FFF2-40B4-BE49-F238E27FC236}">
                <a16:creationId xmlns:a16="http://schemas.microsoft.com/office/drawing/2014/main" id="{4912C1A5-B6D9-A4BC-81D2-C6FD85D9A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B753F-2172-8C19-B9FC-477FD3335F96}"/>
              </a:ext>
            </a:extLst>
          </p:cNvPr>
          <p:cNvSpPr>
            <a:spLocks noGrp="1"/>
          </p:cNvSpPr>
          <p:nvPr>
            <p:ph type="sldNum" sz="quarter" idx="12"/>
          </p:nvPr>
        </p:nvSpPr>
        <p:spPr/>
        <p:txBody>
          <a:bodyPr/>
          <a:lstStyle/>
          <a:p>
            <a:fld id="{71DCEA4B-761B-234A-A021-EE8389D41281}" type="slidenum">
              <a:rPr lang="en-US" smtClean="0"/>
              <a:t>‹#›</a:t>
            </a:fld>
            <a:endParaRPr lang="en-US"/>
          </a:p>
        </p:txBody>
      </p:sp>
    </p:spTree>
    <p:extLst>
      <p:ext uri="{BB962C8B-B14F-4D97-AF65-F5344CB8AC3E}">
        <p14:creationId xmlns:p14="http://schemas.microsoft.com/office/powerpoint/2010/main" val="3648152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BAE5-771A-A550-B0DC-7F18137AC1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757912-D759-7220-8C9C-BDA183F85E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F6ECFE-915D-302D-D460-EC8D040AC7F9}"/>
              </a:ext>
            </a:extLst>
          </p:cNvPr>
          <p:cNvSpPr>
            <a:spLocks noGrp="1"/>
          </p:cNvSpPr>
          <p:nvPr>
            <p:ph type="dt" sz="half" idx="10"/>
          </p:nvPr>
        </p:nvSpPr>
        <p:spPr/>
        <p:txBody>
          <a:bodyPr/>
          <a:lstStyle/>
          <a:p>
            <a:fld id="{B6A238BE-ECA0-084F-A476-CC2A188F2D1C}" type="datetimeFigureOut">
              <a:rPr lang="en-US" smtClean="0"/>
              <a:t>11/15/2023</a:t>
            </a:fld>
            <a:endParaRPr lang="en-US"/>
          </a:p>
        </p:txBody>
      </p:sp>
      <p:sp>
        <p:nvSpPr>
          <p:cNvPr id="5" name="Footer Placeholder 4">
            <a:extLst>
              <a:ext uri="{FF2B5EF4-FFF2-40B4-BE49-F238E27FC236}">
                <a16:creationId xmlns:a16="http://schemas.microsoft.com/office/drawing/2014/main" id="{B1EE3771-AD8A-62DF-A39C-7D8C1A1C5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A29184-94A2-6D23-A97C-A1DFA600933F}"/>
              </a:ext>
            </a:extLst>
          </p:cNvPr>
          <p:cNvSpPr>
            <a:spLocks noGrp="1"/>
          </p:cNvSpPr>
          <p:nvPr>
            <p:ph type="sldNum" sz="quarter" idx="12"/>
          </p:nvPr>
        </p:nvSpPr>
        <p:spPr/>
        <p:txBody>
          <a:bodyPr/>
          <a:lstStyle/>
          <a:p>
            <a:fld id="{71DCEA4B-761B-234A-A021-EE8389D41281}" type="slidenum">
              <a:rPr lang="en-US" smtClean="0"/>
              <a:t>‹#›</a:t>
            </a:fld>
            <a:endParaRPr lang="en-US"/>
          </a:p>
        </p:txBody>
      </p:sp>
    </p:spTree>
    <p:extLst>
      <p:ext uri="{BB962C8B-B14F-4D97-AF65-F5344CB8AC3E}">
        <p14:creationId xmlns:p14="http://schemas.microsoft.com/office/powerpoint/2010/main" val="124095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5D40B9-9666-2472-40E2-3F84112335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71FC24-29FB-6E82-3582-E2809E8A1D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D999D-52CD-4009-2B0F-583D571CE0FF}"/>
              </a:ext>
            </a:extLst>
          </p:cNvPr>
          <p:cNvSpPr>
            <a:spLocks noGrp="1"/>
          </p:cNvSpPr>
          <p:nvPr>
            <p:ph type="dt" sz="half" idx="10"/>
          </p:nvPr>
        </p:nvSpPr>
        <p:spPr/>
        <p:txBody>
          <a:bodyPr/>
          <a:lstStyle/>
          <a:p>
            <a:fld id="{B6A238BE-ECA0-084F-A476-CC2A188F2D1C}" type="datetimeFigureOut">
              <a:rPr lang="en-US" smtClean="0"/>
              <a:t>11/15/2023</a:t>
            </a:fld>
            <a:endParaRPr lang="en-US"/>
          </a:p>
        </p:txBody>
      </p:sp>
      <p:sp>
        <p:nvSpPr>
          <p:cNvPr id="5" name="Footer Placeholder 4">
            <a:extLst>
              <a:ext uri="{FF2B5EF4-FFF2-40B4-BE49-F238E27FC236}">
                <a16:creationId xmlns:a16="http://schemas.microsoft.com/office/drawing/2014/main" id="{3060BE4A-7D36-7B82-72A9-38F64BBF3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B5496-BFB2-136B-ECF1-43D5820AA40B}"/>
              </a:ext>
            </a:extLst>
          </p:cNvPr>
          <p:cNvSpPr>
            <a:spLocks noGrp="1"/>
          </p:cNvSpPr>
          <p:nvPr>
            <p:ph type="sldNum" sz="quarter" idx="12"/>
          </p:nvPr>
        </p:nvSpPr>
        <p:spPr/>
        <p:txBody>
          <a:bodyPr/>
          <a:lstStyle/>
          <a:p>
            <a:fld id="{71DCEA4B-761B-234A-A021-EE8389D41281}" type="slidenum">
              <a:rPr lang="en-US" smtClean="0"/>
              <a:t>‹#›</a:t>
            </a:fld>
            <a:endParaRPr lang="en-US"/>
          </a:p>
        </p:txBody>
      </p:sp>
    </p:spTree>
    <p:extLst>
      <p:ext uri="{BB962C8B-B14F-4D97-AF65-F5344CB8AC3E}">
        <p14:creationId xmlns:p14="http://schemas.microsoft.com/office/powerpoint/2010/main" val="228050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A48E-6DE6-BBF4-A60E-233A09FB16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E19976-AEA0-5FFC-1DC1-5709FB41B5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A30EC-2217-1689-00A8-556063DE77A6}"/>
              </a:ext>
            </a:extLst>
          </p:cNvPr>
          <p:cNvSpPr>
            <a:spLocks noGrp="1"/>
          </p:cNvSpPr>
          <p:nvPr>
            <p:ph type="dt" sz="half" idx="10"/>
          </p:nvPr>
        </p:nvSpPr>
        <p:spPr/>
        <p:txBody>
          <a:bodyPr/>
          <a:lstStyle/>
          <a:p>
            <a:fld id="{B6A238BE-ECA0-084F-A476-CC2A188F2D1C}" type="datetimeFigureOut">
              <a:rPr lang="en-US" smtClean="0"/>
              <a:t>11/15/2023</a:t>
            </a:fld>
            <a:endParaRPr lang="en-US"/>
          </a:p>
        </p:txBody>
      </p:sp>
      <p:sp>
        <p:nvSpPr>
          <p:cNvPr id="5" name="Footer Placeholder 4">
            <a:extLst>
              <a:ext uri="{FF2B5EF4-FFF2-40B4-BE49-F238E27FC236}">
                <a16:creationId xmlns:a16="http://schemas.microsoft.com/office/drawing/2014/main" id="{705BBB5A-3644-E68B-2F20-5F50B56B2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18BB4-63F2-0369-E100-8B561F390AE0}"/>
              </a:ext>
            </a:extLst>
          </p:cNvPr>
          <p:cNvSpPr>
            <a:spLocks noGrp="1"/>
          </p:cNvSpPr>
          <p:nvPr>
            <p:ph type="sldNum" sz="quarter" idx="12"/>
          </p:nvPr>
        </p:nvSpPr>
        <p:spPr/>
        <p:txBody>
          <a:bodyPr/>
          <a:lstStyle/>
          <a:p>
            <a:fld id="{71DCEA4B-761B-234A-A021-EE8389D41281}" type="slidenum">
              <a:rPr lang="en-US" smtClean="0"/>
              <a:t>‹#›</a:t>
            </a:fld>
            <a:endParaRPr lang="en-US"/>
          </a:p>
        </p:txBody>
      </p:sp>
    </p:spTree>
    <p:extLst>
      <p:ext uri="{BB962C8B-B14F-4D97-AF65-F5344CB8AC3E}">
        <p14:creationId xmlns:p14="http://schemas.microsoft.com/office/powerpoint/2010/main" val="698884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928D3-6380-CE8E-EEB3-369C5C7497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4E793D-D08D-7EAA-0126-9DDABBFDF5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AAC00-99FB-183D-FC46-6E200C5E0AEF}"/>
              </a:ext>
            </a:extLst>
          </p:cNvPr>
          <p:cNvSpPr>
            <a:spLocks noGrp="1"/>
          </p:cNvSpPr>
          <p:nvPr>
            <p:ph type="dt" sz="half" idx="10"/>
          </p:nvPr>
        </p:nvSpPr>
        <p:spPr/>
        <p:txBody>
          <a:bodyPr/>
          <a:lstStyle/>
          <a:p>
            <a:fld id="{B6A238BE-ECA0-084F-A476-CC2A188F2D1C}" type="datetimeFigureOut">
              <a:rPr lang="en-US" smtClean="0"/>
              <a:t>11/15/2023</a:t>
            </a:fld>
            <a:endParaRPr lang="en-US"/>
          </a:p>
        </p:txBody>
      </p:sp>
      <p:sp>
        <p:nvSpPr>
          <p:cNvPr id="5" name="Footer Placeholder 4">
            <a:extLst>
              <a:ext uri="{FF2B5EF4-FFF2-40B4-BE49-F238E27FC236}">
                <a16:creationId xmlns:a16="http://schemas.microsoft.com/office/drawing/2014/main" id="{EC3DEA47-7331-85C3-EDAA-DC72E5AB1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2C184-B5EE-D8A8-3C45-E7C7ECA542C3}"/>
              </a:ext>
            </a:extLst>
          </p:cNvPr>
          <p:cNvSpPr>
            <a:spLocks noGrp="1"/>
          </p:cNvSpPr>
          <p:nvPr>
            <p:ph type="sldNum" sz="quarter" idx="12"/>
          </p:nvPr>
        </p:nvSpPr>
        <p:spPr/>
        <p:txBody>
          <a:bodyPr/>
          <a:lstStyle/>
          <a:p>
            <a:fld id="{71DCEA4B-761B-234A-A021-EE8389D41281}" type="slidenum">
              <a:rPr lang="en-US" smtClean="0"/>
              <a:t>‹#›</a:t>
            </a:fld>
            <a:endParaRPr lang="en-US"/>
          </a:p>
        </p:txBody>
      </p:sp>
    </p:spTree>
    <p:extLst>
      <p:ext uri="{BB962C8B-B14F-4D97-AF65-F5344CB8AC3E}">
        <p14:creationId xmlns:p14="http://schemas.microsoft.com/office/powerpoint/2010/main" val="250635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E7E10-97A0-1B09-9154-2607C11673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A6D75B-F271-88F1-C7C1-799F22D640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855A75-A536-F8D5-A24C-C77378FB3E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F663E-28D5-BFD1-B594-B719BABCAF8E}"/>
              </a:ext>
            </a:extLst>
          </p:cNvPr>
          <p:cNvSpPr>
            <a:spLocks noGrp="1"/>
          </p:cNvSpPr>
          <p:nvPr>
            <p:ph type="dt" sz="half" idx="10"/>
          </p:nvPr>
        </p:nvSpPr>
        <p:spPr/>
        <p:txBody>
          <a:bodyPr/>
          <a:lstStyle/>
          <a:p>
            <a:fld id="{B6A238BE-ECA0-084F-A476-CC2A188F2D1C}" type="datetimeFigureOut">
              <a:rPr lang="en-US" smtClean="0"/>
              <a:t>11/15/2023</a:t>
            </a:fld>
            <a:endParaRPr lang="en-US"/>
          </a:p>
        </p:txBody>
      </p:sp>
      <p:sp>
        <p:nvSpPr>
          <p:cNvPr id="6" name="Footer Placeholder 5">
            <a:extLst>
              <a:ext uri="{FF2B5EF4-FFF2-40B4-BE49-F238E27FC236}">
                <a16:creationId xmlns:a16="http://schemas.microsoft.com/office/drawing/2014/main" id="{73097B70-4279-F57C-8A38-2B6C356B9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37B41E-6F4A-16F8-EFB6-8819676AAA94}"/>
              </a:ext>
            </a:extLst>
          </p:cNvPr>
          <p:cNvSpPr>
            <a:spLocks noGrp="1"/>
          </p:cNvSpPr>
          <p:nvPr>
            <p:ph type="sldNum" sz="quarter" idx="12"/>
          </p:nvPr>
        </p:nvSpPr>
        <p:spPr/>
        <p:txBody>
          <a:bodyPr/>
          <a:lstStyle/>
          <a:p>
            <a:fld id="{71DCEA4B-761B-234A-A021-EE8389D41281}" type="slidenum">
              <a:rPr lang="en-US" smtClean="0"/>
              <a:t>‹#›</a:t>
            </a:fld>
            <a:endParaRPr lang="en-US"/>
          </a:p>
        </p:txBody>
      </p:sp>
    </p:spTree>
    <p:extLst>
      <p:ext uri="{BB962C8B-B14F-4D97-AF65-F5344CB8AC3E}">
        <p14:creationId xmlns:p14="http://schemas.microsoft.com/office/powerpoint/2010/main" val="109702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EDA6-234E-479C-3807-6831A636A1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EC92E0-C50A-A045-577A-A725AD265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FEE56C-430A-8B6C-FE20-B75457A4A6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46528D-571F-8D98-8164-A5BC7B0992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E68A6-B51D-BCD4-6F31-200B2E55E4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03336B-60B5-BCBD-99B7-D647DA6B9A59}"/>
              </a:ext>
            </a:extLst>
          </p:cNvPr>
          <p:cNvSpPr>
            <a:spLocks noGrp="1"/>
          </p:cNvSpPr>
          <p:nvPr>
            <p:ph type="dt" sz="half" idx="10"/>
          </p:nvPr>
        </p:nvSpPr>
        <p:spPr/>
        <p:txBody>
          <a:bodyPr/>
          <a:lstStyle/>
          <a:p>
            <a:fld id="{B6A238BE-ECA0-084F-A476-CC2A188F2D1C}" type="datetimeFigureOut">
              <a:rPr lang="en-US" smtClean="0"/>
              <a:t>11/15/2023</a:t>
            </a:fld>
            <a:endParaRPr lang="en-US"/>
          </a:p>
        </p:txBody>
      </p:sp>
      <p:sp>
        <p:nvSpPr>
          <p:cNvPr id="8" name="Footer Placeholder 7">
            <a:extLst>
              <a:ext uri="{FF2B5EF4-FFF2-40B4-BE49-F238E27FC236}">
                <a16:creationId xmlns:a16="http://schemas.microsoft.com/office/drawing/2014/main" id="{6B7FF20C-4E04-4E7B-3B8E-593461D507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EBAE45-515D-64B4-72F9-A609A64BB1E1}"/>
              </a:ext>
            </a:extLst>
          </p:cNvPr>
          <p:cNvSpPr>
            <a:spLocks noGrp="1"/>
          </p:cNvSpPr>
          <p:nvPr>
            <p:ph type="sldNum" sz="quarter" idx="12"/>
          </p:nvPr>
        </p:nvSpPr>
        <p:spPr/>
        <p:txBody>
          <a:bodyPr/>
          <a:lstStyle/>
          <a:p>
            <a:fld id="{71DCEA4B-761B-234A-A021-EE8389D41281}" type="slidenum">
              <a:rPr lang="en-US" smtClean="0"/>
              <a:t>‹#›</a:t>
            </a:fld>
            <a:endParaRPr lang="en-US"/>
          </a:p>
        </p:txBody>
      </p:sp>
    </p:spTree>
    <p:extLst>
      <p:ext uri="{BB962C8B-B14F-4D97-AF65-F5344CB8AC3E}">
        <p14:creationId xmlns:p14="http://schemas.microsoft.com/office/powerpoint/2010/main" val="1331957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9C02-2DCC-0AF3-210C-D06422BC23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0DBE15-2F8A-FC74-B353-7194F3D881C3}"/>
              </a:ext>
            </a:extLst>
          </p:cNvPr>
          <p:cNvSpPr>
            <a:spLocks noGrp="1"/>
          </p:cNvSpPr>
          <p:nvPr>
            <p:ph type="dt" sz="half" idx="10"/>
          </p:nvPr>
        </p:nvSpPr>
        <p:spPr/>
        <p:txBody>
          <a:bodyPr/>
          <a:lstStyle/>
          <a:p>
            <a:fld id="{B6A238BE-ECA0-084F-A476-CC2A188F2D1C}" type="datetimeFigureOut">
              <a:rPr lang="en-US" smtClean="0"/>
              <a:t>11/15/2023</a:t>
            </a:fld>
            <a:endParaRPr lang="en-US"/>
          </a:p>
        </p:txBody>
      </p:sp>
      <p:sp>
        <p:nvSpPr>
          <p:cNvPr id="4" name="Footer Placeholder 3">
            <a:extLst>
              <a:ext uri="{FF2B5EF4-FFF2-40B4-BE49-F238E27FC236}">
                <a16:creationId xmlns:a16="http://schemas.microsoft.com/office/drawing/2014/main" id="{5927625F-1995-DC6A-03E3-6847A9263F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305C34-A283-03BD-AAD5-9137FC4FDAF5}"/>
              </a:ext>
            </a:extLst>
          </p:cNvPr>
          <p:cNvSpPr>
            <a:spLocks noGrp="1"/>
          </p:cNvSpPr>
          <p:nvPr>
            <p:ph type="sldNum" sz="quarter" idx="12"/>
          </p:nvPr>
        </p:nvSpPr>
        <p:spPr/>
        <p:txBody>
          <a:bodyPr/>
          <a:lstStyle/>
          <a:p>
            <a:fld id="{71DCEA4B-761B-234A-A021-EE8389D41281}" type="slidenum">
              <a:rPr lang="en-US" smtClean="0"/>
              <a:t>‹#›</a:t>
            </a:fld>
            <a:endParaRPr lang="en-US"/>
          </a:p>
        </p:txBody>
      </p:sp>
    </p:spTree>
    <p:extLst>
      <p:ext uri="{BB962C8B-B14F-4D97-AF65-F5344CB8AC3E}">
        <p14:creationId xmlns:p14="http://schemas.microsoft.com/office/powerpoint/2010/main" val="3741773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AF9587-DA6A-A1C1-01B8-364C6EE18D65}"/>
              </a:ext>
            </a:extLst>
          </p:cNvPr>
          <p:cNvSpPr>
            <a:spLocks noGrp="1"/>
          </p:cNvSpPr>
          <p:nvPr>
            <p:ph type="dt" sz="half" idx="10"/>
          </p:nvPr>
        </p:nvSpPr>
        <p:spPr/>
        <p:txBody>
          <a:bodyPr/>
          <a:lstStyle/>
          <a:p>
            <a:fld id="{B6A238BE-ECA0-084F-A476-CC2A188F2D1C}" type="datetimeFigureOut">
              <a:rPr lang="en-US" smtClean="0"/>
              <a:t>11/15/2023</a:t>
            </a:fld>
            <a:endParaRPr lang="en-US"/>
          </a:p>
        </p:txBody>
      </p:sp>
      <p:sp>
        <p:nvSpPr>
          <p:cNvPr id="3" name="Footer Placeholder 2">
            <a:extLst>
              <a:ext uri="{FF2B5EF4-FFF2-40B4-BE49-F238E27FC236}">
                <a16:creationId xmlns:a16="http://schemas.microsoft.com/office/drawing/2014/main" id="{B1E0D878-0FFC-38C0-18FF-FA4D9F54A0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68A568-3524-6AF2-F1E7-DEAD4D6BC922}"/>
              </a:ext>
            </a:extLst>
          </p:cNvPr>
          <p:cNvSpPr>
            <a:spLocks noGrp="1"/>
          </p:cNvSpPr>
          <p:nvPr>
            <p:ph type="sldNum" sz="quarter" idx="12"/>
          </p:nvPr>
        </p:nvSpPr>
        <p:spPr/>
        <p:txBody>
          <a:bodyPr/>
          <a:lstStyle/>
          <a:p>
            <a:fld id="{71DCEA4B-761B-234A-A021-EE8389D41281}" type="slidenum">
              <a:rPr lang="en-US" smtClean="0"/>
              <a:t>‹#›</a:t>
            </a:fld>
            <a:endParaRPr lang="en-US"/>
          </a:p>
        </p:txBody>
      </p:sp>
    </p:spTree>
    <p:extLst>
      <p:ext uri="{BB962C8B-B14F-4D97-AF65-F5344CB8AC3E}">
        <p14:creationId xmlns:p14="http://schemas.microsoft.com/office/powerpoint/2010/main" val="12925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50CB8-2792-DCE8-9BC3-0BE4991B24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6D273C-1A83-02F7-5D73-BA009F3DF3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0540A5-0D11-1DC9-C30C-52FB57D5ED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79AAB7-BB79-8D75-E692-694A60045796}"/>
              </a:ext>
            </a:extLst>
          </p:cNvPr>
          <p:cNvSpPr>
            <a:spLocks noGrp="1"/>
          </p:cNvSpPr>
          <p:nvPr>
            <p:ph type="dt" sz="half" idx="10"/>
          </p:nvPr>
        </p:nvSpPr>
        <p:spPr/>
        <p:txBody>
          <a:bodyPr/>
          <a:lstStyle/>
          <a:p>
            <a:fld id="{B6A238BE-ECA0-084F-A476-CC2A188F2D1C}" type="datetimeFigureOut">
              <a:rPr lang="en-US" smtClean="0"/>
              <a:t>11/15/2023</a:t>
            </a:fld>
            <a:endParaRPr lang="en-US"/>
          </a:p>
        </p:txBody>
      </p:sp>
      <p:sp>
        <p:nvSpPr>
          <p:cNvPr id="6" name="Footer Placeholder 5">
            <a:extLst>
              <a:ext uri="{FF2B5EF4-FFF2-40B4-BE49-F238E27FC236}">
                <a16:creationId xmlns:a16="http://schemas.microsoft.com/office/drawing/2014/main" id="{841DAC77-F4F4-D2EF-CF93-28B08E973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B63E5-73DA-F5BE-2BB0-5D494FDD5C50}"/>
              </a:ext>
            </a:extLst>
          </p:cNvPr>
          <p:cNvSpPr>
            <a:spLocks noGrp="1"/>
          </p:cNvSpPr>
          <p:nvPr>
            <p:ph type="sldNum" sz="quarter" idx="12"/>
          </p:nvPr>
        </p:nvSpPr>
        <p:spPr/>
        <p:txBody>
          <a:bodyPr/>
          <a:lstStyle/>
          <a:p>
            <a:fld id="{71DCEA4B-761B-234A-A021-EE8389D41281}" type="slidenum">
              <a:rPr lang="en-US" smtClean="0"/>
              <a:t>‹#›</a:t>
            </a:fld>
            <a:endParaRPr lang="en-US"/>
          </a:p>
        </p:txBody>
      </p:sp>
    </p:spTree>
    <p:extLst>
      <p:ext uri="{BB962C8B-B14F-4D97-AF65-F5344CB8AC3E}">
        <p14:creationId xmlns:p14="http://schemas.microsoft.com/office/powerpoint/2010/main" val="1900197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01E8F-AB4B-A46C-B384-F9F747035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E6AF82-6557-C2F6-3232-D37F2E33DC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E601AF-6214-3480-DB21-ABC4C5B36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5C8FC9-718F-A203-7B73-C37FFA5BE2BD}"/>
              </a:ext>
            </a:extLst>
          </p:cNvPr>
          <p:cNvSpPr>
            <a:spLocks noGrp="1"/>
          </p:cNvSpPr>
          <p:nvPr>
            <p:ph type="dt" sz="half" idx="10"/>
          </p:nvPr>
        </p:nvSpPr>
        <p:spPr/>
        <p:txBody>
          <a:bodyPr/>
          <a:lstStyle/>
          <a:p>
            <a:fld id="{B6A238BE-ECA0-084F-A476-CC2A188F2D1C}" type="datetimeFigureOut">
              <a:rPr lang="en-US" smtClean="0"/>
              <a:t>11/15/2023</a:t>
            </a:fld>
            <a:endParaRPr lang="en-US"/>
          </a:p>
        </p:txBody>
      </p:sp>
      <p:sp>
        <p:nvSpPr>
          <p:cNvPr id="6" name="Footer Placeholder 5">
            <a:extLst>
              <a:ext uri="{FF2B5EF4-FFF2-40B4-BE49-F238E27FC236}">
                <a16:creationId xmlns:a16="http://schemas.microsoft.com/office/drawing/2014/main" id="{9486B8BF-28EA-7B9C-E8A5-5BC51AA554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3975C3-1ED8-0E19-18A0-96EBBC013E86}"/>
              </a:ext>
            </a:extLst>
          </p:cNvPr>
          <p:cNvSpPr>
            <a:spLocks noGrp="1"/>
          </p:cNvSpPr>
          <p:nvPr>
            <p:ph type="sldNum" sz="quarter" idx="12"/>
          </p:nvPr>
        </p:nvSpPr>
        <p:spPr/>
        <p:txBody>
          <a:bodyPr/>
          <a:lstStyle/>
          <a:p>
            <a:fld id="{71DCEA4B-761B-234A-A021-EE8389D41281}" type="slidenum">
              <a:rPr lang="en-US" smtClean="0"/>
              <a:t>‹#›</a:t>
            </a:fld>
            <a:endParaRPr lang="en-US"/>
          </a:p>
        </p:txBody>
      </p:sp>
    </p:spTree>
    <p:extLst>
      <p:ext uri="{BB962C8B-B14F-4D97-AF65-F5344CB8AC3E}">
        <p14:creationId xmlns:p14="http://schemas.microsoft.com/office/powerpoint/2010/main" val="81144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1B5E9F-4CB1-FC83-5A14-957AF3B61F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D443D-F435-9EDA-7057-79D4952FFC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A408-CFBB-1010-365C-4710E9D421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238BE-ECA0-084F-A476-CC2A188F2D1C}" type="datetimeFigureOut">
              <a:rPr lang="en-US" smtClean="0"/>
              <a:t>11/15/2023</a:t>
            </a:fld>
            <a:endParaRPr lang="en-US"/>
          </a:p>
        </p:txBody>
      </p:sp>
      <p:sp>
        <p:nvSpPr>
          <p:cNvPr id="5" name="Footer Placeholder 4">
            <a:extLst>
              <a:ext uri="{FF2B5EF4-FFF2-40B4-BE49-F238E27FC236}">
                <a16:creationId xmlns:a16="http://schemas.microsoft.com/office/drawing/2014/main" id="{82B48B7C-8B8B-9C8C-583C-CB934BAED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ADFBCD-B3C0-9291-26BC-2B9F250389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CEA4B-761B-234A-A021-EE8389D41281}" type="slidenum">
              <a:rPr lang="en-US" smtClean="0"/>
              <a:t>‹#›</a:t>
            </a:fld>
            <a:endParaRPr lang="en-US"/>
          </a:p>
        </p:txBody>
      </p:sp>
    </p:spTree>
    <p:extLst>
      <p:ext uri="{BB962C8B-B14F-4D97-AF65-F5344CB8AC3E}">
        <p14:creationId xmlns:p14="http://schemas.microsoft.com/office/powerpoint/2010/main" val="1665340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A4AB2A85-4F96-D4DD-7A88-22650D18A95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B57241-0070-D4EA-53F9-85D4DA9C07B5}"/>
              </a:ext>
            </a:extLst>
          </p:cNvPr>
          <p:cNvSpPr>
            <a:spLocks noGrp="1"/>
          </p:cNvSpPr>
          <p:nvPr>
            <p:ph type="ctrTitle"/>
          </p:nvPr>
        </p:nvSpPr>
        <p:spPr>
          <a:xfrm>
            <a:off x="1051248" y="1215189"/>
            <a:ext cx="7539299" cy="4776538"/>
          </a:xfrm>
        </p:spPr>
        <p:txBody>
          <a:bodyPr anchor="t">
            <a:noAutofit/>
          </a:bodyPr>
          <a:lstStyle/>
          <a:p>
            <a:pPr algn="l">
              <a:lnSpc>
                <a:spcPct val="105000"/>
              </a:lnSpc>
            </a:pPr>
            <a:r>
              <a:rPr lang="en-C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would like to acknowledge and pay tribute to the traditional territories of the peoples of </a:t>
            </a:r>
            <a:br>
              <a:rPr lang="en-C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C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Treaty 7 located in the heart of Southern Alberta, which include the Blackfoot Confederacy (comprised of the </a:t>
            </a:r>
            <a:r>
              <a:rPr lang="en-CA"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Siksika</a:t>
            </a:r>
            <a:r>
              <a:rPr lang="en-C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the Piikani, and the Kainai First Nations), the Tsuut’ina First Nation, and the Stoney </a:t>
            </a:r>
            <a:r>
              <a:rPr lang="en-CA"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Nakoda</a:t>
            </a:r>
            <a:r>
              <a:rPr lang="en-C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(including </a:t>
            </a:r>
            <a:r>
              <a:rPr lang="en-CA"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Chiniki</a:t>
            </a:r>
            <a:r>
              <a:rPr lang="en-C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Bearspaw, and </a:t>
            </a:r>
            <a:r>
              <a:rPr lang="en-CA" sz="28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Goodstoney</a:t>
            </a:r>
            <a:r>
              <a:rPr lang="en-C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First Nations). </a:t>
            </a:r>
            <a:br>
              <a:rPr lang="en-C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C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City of Calgary is also home to the </a:t>
            </a:r>
            <a:br>
              <a:rPr lang="en-C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CA"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Métis Nation of Alberta (Districts 5 and 6).</a:t>
            </a:r>
          </a:p>
        </p:txBody>
      </p:sp>
    </p:spTree>
    <p:extLst>
      <p:ext uri="{BB962C8B-B14F-4D97-AF65-F5344CB8AC3E}">
        <p14:creationId xmlns:p14="http://schemas.microsoft.com/office/powerpoint/2010/main" val="778884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F8E0FB59EDD94F8B6D7ADC17FF4415" ma:contentTypeVersion="17" ma:contentTypeDescription="Create a new document." ma:contentTypeScope="" ma:versionID="975d554235d79c069328d660cfdb6c46">
  <xsd:schema xmlns:xsd="http://www.w3.org/2001/XMLSchema" xmlns:xs="http://www.w3.org/2001/XMLSchema" xmlns:p="http://schemas.microsoft.com/office/2006/metadata/properties" xmlns:ns2="22659110-582d-452e-aa25-5be06cf08e5c" xmlns:ns3="77c53d7e-25b0-4cb1-abe2-719c665c7a6f" targetNamespace="http://schemas.microsoft.com/office/2006/metadata/properties" ma:root="true" ma:fieldsID="3028ec19b5cc7312e8d25d0a3b8e2d9e" ns2:_="" ns3:_="">
    <xsd:import namespace="22659110-582d-452e-aa25-5be06cf08e5c"/>
    <xsd:import namespace="77c53d7e-25b0-4cb1-abe2-719c665c7a6f"/>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659110-582d-452e-aa25-5be06cf08e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d23ff3b-8b4b-4ebe-81e4-de565bb03cb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c53d7e-25b0-4cb1-abe2-719c665c7a6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15660a8-2862-4bd7-bf2f-af1f99420a78}" ma:internalName="TaxCatchAll" ma:showField="CatchAllData" ma:web="77c53d7e-25b0-4cb1-abe2-719c665c7a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0B60BC-B380-447E-8752-5951302A73CC}">
  <ds:schemaRefs>
    <ds:schemaRef ds:uri="http://schemas.microsoft.com/sharepoint/v3/contenttype/forms"/>
  </ds:schemaRefs>
</ds:datastoreItem>
</file>

<file path=customXml/itemProps2.xml><?xml version="1.0" encoding="utf-8"?>
<ds:datastoreItem xmlns:ds="http://schemas.openxmlformats.org/officeDocument/2006/customXml" ds:itemID="{9073B69C-0612-4E93-AB22-D6C6D6D34B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659110-582d-452e-aa25-5be06cf08e5c"/>
    <ds:schemaRef ds:uri="77c53d7e-25b0-4cb1-abe2-719c665c7a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89</Words>
  <Application>Microsoft Office PowerPoint</Application>
  <PresentationFormat>Widescreen</PresentationFormat>
  <Paragraphs>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I would like to acknowledge and pay tribute to the traditional territories of the peoples of  Treaty 7 located in the heart of Southern Alberta, which include the Blackfoot Confederacy (comprised of the Siksika, the Piikani, and the Kainai First Nations), the Tsuut’ina First Nation, and the Stoney Nakoda (including Chiniki, Bearspaw, and Goodstoney First Nations).  The City of Calgary is also home to the  Métis Nation of Alberta (Districts 5 and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Griffin Williams</dc:creator>
  <cp:lastModifiedBy>Laura Stobbe</cp:lastModifiedBy>
  <cp:revision>8</cp:revision>
  <dcterms:created xsi:type="dcterms:W3CDTF">2023-03-09T21:48:43Z</dcterms:created>
  <dcterms:modified xsi:type="dcterms:W3CDTF">2023-11-15T22:20:31Z</dcterms:modified>
</cp:coreProperties>
</file>