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1" r:id="rId2"/>
    <p:sldMasterId id="2147483673" r:id="rId3"/>
  </p:sldMasterIdLst>
  <p:notesMasterIdLst>
    <p:notesMasterId r:id="rId26"/>
  </p:notesMasterIdLst>
  <p:sldIdLst>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orbel" panose="020B0503020204020204" pitchFamily="34" charset="0"/>
      <p:regular r:id="rId31"/>
      <p:bold r:id="rId32"/>
      <p:italic r:id="rId33"/>
      <p:boldItalic r:id="rId34"/>
    </p:embeddedFont>
    <p:embeddedFont>
      <p:font typeface="Gill Sans" panose="020B0502020104020203" pitchFamily="34" charset="-79"/>
      <p:regular r:id="rId35"/>
      <p:bold r:id="rId36"/>
    </p:embeddedFont>
    <p:embeddedFont>
      <p:font typeface="Impact" panose="020B0806030902050204" pitchFamily="34" charset="0"/>
      <p:regular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jU23+SYOWt3Q+jMIDEK+SzU91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F2C0A8-3ABA-49F9-A177-480561456505}">
  <a:tblStyle styleId="{85F2C0A8-3ABA-49F9-A177-480561456505}"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2E7"/>
          </a:solidFill>
        </a:fill>
      </a:tcStyle>
    </a:wholeTbl>
    <a:band1H>
      <a:tcTxStyle/>
      <a:tcStyle>
        <a:tcBdr/>
        <a:fill>
          <a:solidFill>
            <a:srgbClr val="FCE4CB"/>
          </a:solidFill>
        </a:fill>
      </a:tcStyle>
    </a:band1H>
    <a:band2H>
      <a:tcTxStyle/>
      <a:tcStyle>
        <a:tcBdr/>
      </a:tcStyle>
    </a:band2H>
    <a:band1V>
      <a:tcTxStyle/>
      <a:tcStyle>
        <a:tcBdr/>
        <a:fill>
          <a:solidFill>
            <a:srgbClr val="FCE4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29"/>
  </p:normalViewPr>
  <p:slideViewPr>
    <p:cSldViewPr snapToGrid="0">
      <p:cViewPr varScale="1">
        <p:scale>
          <a:sx n="108" d="100"/>
          <a:sy n="108" d="100"/>
        </p:scale>
        <p:origin x="15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84"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8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15.fntdata"/><Relationship Id="rId8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Population</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numCache>
            </c:numRef>
          </c:val>
          <c:smooth val="0"/>
          <c:extLst>
            <c:ext xmlns:c16="http://schemas.microsoft.com/office/drawing/2014/chart" uri="{C3380CC4-5D6E-409C-BE32-E72D297353CC}">
              <c16:uniqueId val="{00000000-479A-44BD-BB75-DA528C171A67}"/>
            </c:ext>
          </c:extLst>
        </c:ser>
        <c:dLbls>
          <c:showLegendKey val="0"/>
          <c:showVal val="0"/>
          <c:showCatName val="0"/>
          <c:showSerName val="0"/>
          <c:showPercent val="0"/>
          <c:showBubbleSize val="0"/>
        </c:dLbls>
        <c:smooth val="0"/>
        <c:axId val="633559376"/>
        <c:axId val="633559056"/>
      </c:lineChart>
      <c:catAx>
        <c:axId val="6335593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Time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056"/>
        <c:crosses val="autoZero"/>
        <c:auto val="1"/>
        <c:lblAlgn val="ctr"/>
        <c:lblOffset val="100"/>
        <c:noMultiLvlLbl val="0"/>
      </c:catAx>
      <c:valAx>
        <c:axId val="6335590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Population size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Population</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4</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0-479A-44BD-BB75-DA528C171A67}"/>
            </c:ext>
          </c:extLst>
        </c:ser>
        <c:dLbls>
          <c:showLegendKey val="0"/>
          <c:showVal val="0"/>
          <c:showCatName val="0"/>
          <c:showSerName val="0"/>
          <c:showPercent val="0"/>
          <c:showBubbleSize val="0"/>
        </c:dLbls>
        <c:smooth val="0"/>
        <c:axId val="633559376"/>
        <c:axId val="633559056"/>
      </c:lineChart>
      <c:catAx>
        <c:axId val="6335593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Time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056"/>
        <c:crosses val="autoZero"/>
        <c:auto val="1"/>
        <c:lblAlgn val="ctr"/>
        <c:lblOffset val="100"/>
        <c:noMultiLvlLbl val="0"/>
      </c:catAx>
      <c:valAx>
        <c:axId val="6335590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Population size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Population</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4</c:v>
                </c:pt>
                <c:pt idx="1">
                  <c:v>3</c:v>
                </c:pt>
                <c:pt idx="2">
                  <c:v>2.25</c:v>
                </c:pt>
                <c:pt idx="3">
                  <c:v>1.6875</c:v>
                </c:pt>
                <c:pt idx="4">
                  <c:v>1.265625</c:v>
                </c:pt>
                <c:pt idx="5">
                  <c:v>0.94921875</c:v>
                </c:pt>
                <c:pt idx="6">
                  <c:v>0.7119140625</c:v>
                </c:pt>
                <c:pt idx="7">
                  <c:v>0.533935546875</c:v>
                </c:pt>
                <c:pt idx="8">
                  <c:v>0.40045166015625</c:v>
                </c:pt>
                <c:pt idx="9">
                  <c:v>0.3003387451171875</c:v>
                </c:pt>
                <c:pt idx="10">
                  <c:v>0.22525405883789062</c:v>
                </c:pt>
                <c:pt idx="11">
                  <c:v>0.16894054412841797</c:v>
                </c:pt>
                <c:pt idx="12">
                  <c:v>0.12670540809631348</c:v>
                </c:pt>
                <c:pt idx="13">
                  <c:v>9.5029056072235107E-2</c:v>
                </c:pt>
                <c:pt idx="14">
                  <c:v>7.1271792054176331E-2</c:v>
                </c:pt>
                <c:pt idx="15">
                  <c:v>5.3453844040632248E-2</c:v>
                </c:pt>
                <c:pt idx="16">
                  <c:v>4.0090383030474186E-2</c:v>
                </c:pt>
                <c:pt idx="17">
                  <c:v>3.0067787272855639E-2</c:v>
                </c:pt>
                <c:pt idx="18">
                  <c:v>2.255084045464173E-2</c:v>
                </c:pt>
                <c:pt idx="19">
                  <c:v>1.6913130340981297E-2</c:v>
                </c:pt>
                <c:pt idx="20">
                  <c:v>1.2684847755735973E-2</c:v>
                </c:pt>
              </c:numCache>
            </c:numRef>
          </c:val>
          <c:smooth val="0"/>
          <c:extLst>
            <c:ext xmlns:c16="http://schemas.microsoft.com/office/drawing/2014/chart" uri="{C3380CC4-5D6E-409C-BE32-E72D297353CC}">
              <c16:uniqueId val="{00000000-479A-44BD-BB75-DA528C171A67}"/>
            </c:ext>
          </c:extLst>
        </c:ser>
        <c:dLbls>
          <c:showLegendKey val="0"/>
          <c:showVal val="0"/>
          <c:showCatName val="0"/>
          <c:showSerName val="0"/>
          <c:showPercent val="0"/>
          <c:showBubbleSize val="0"/>
        </c:dLbls>
        <c:smooth val="0"/>
        <c:axId val="633559376"/>
        <c:axId val="633559056"/>
      </c:lineChart>
      <c:catAx>
        <c:axId val="6335593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Time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056"/>
        <c:crosses val="autoZero"/>
        <c:auto val="1"/>
        <c:lblAlgn val="ctr"/>
        <c:lblOffset val="100"/>
        <c:noMultiLvlLbl val="0"/>
      </c:catAx>
      <c:valAx>
        <c:axId val="6335590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Population size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Population</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4</c:v>
                </c:pt>
                <c:pt idx="1">
                  <c:v>2</c:v>
                </c:pt>
                <c:pt idx="2">
                  <c:v>1</c:v>
                </c:pt>
                <c:pt idx="3">
                  <c:v>0.5</c:v>
                </c:pt>
                <c:pt idx="4">
                  <c:v>0.25</c:v>
                </c:pt>
                <c:pt idx="5">
                  <c:v>0.125</c:v>
                </c:pt>
                <c:pt idx="6">
                  <c:v>6.25E-2</c:v>
                </c:pt>
                <c:pt idx="7">
                  <c:v>3.125E-2</c:v>
                </c:pt>
                <c:pt idx="8">
                  <c:v>1.5625E-2</c:v>
                </c:pt>
                <c:pt idx="9">
                  <c:v>7.8125E-3</c:v>
                </c:pt>
                <c:pt idx="10">
                  <c:v>3.90625E-3</c:v>
                </c:pt>
                <c:pt idx="11">
                  <c:v>1.953125E-3</c:v>
                </c:pt>
                <c:pt idx="12">
                  <c:v>9.765625E-4</c:v>
                </c:pt>
                <c:pt idx="13">
                  <c:v>4.8828125E-4</c:v>
                </c:pt>
                <c:pt idx="14">
                  <c:v>2.44140625E-4</c:v>
                </c:pt>
                <c:pt idx="15">
                  <c:v>1.220703125E-4</c:v>
                </c:pt>
                <c:pt idx="16">
                  <c:v>6.103515625E-5</c:v>
                </c:pt>
                <c:pt idx="17">
                  <c:v>3.0517578125E-5</c:v>
                </c:pt>
                <c:pt idx="18">
                  <c:v>1.52587890625E-5</c:v>
                </c:pt>
                <c:pt idx="19">
                  <c:v>7.62939453125E-6</c:v>
                </c:pt>
                <c:pt idx="20">
                  <c:v>3.814697265625E-6</c:v>
                </c:pt>
              </c:numCache>
            </c:numRef>
          </c:val>
          <c:smooth val="0"/>
          <c:extLst>
            <c:ext xmlns:c16="http://schemas.microsoft.com/office/drawing/2014/chart" uri="{C3380CC4-5D6E-409C-BE32-E72D297353CC}">
              <c16:uniqueId val="{00000000-479A-44BD-BB75-DA528C171A67}"/>
            </c:ext>
          </c:extLst>
        </c:ser>
        <c:dLbls>
          <c:showLegendKey val="0"/>
          <c:showVal val="0"/>
          <c:showCatName val="0"/>
          <c:showSerName val="0"/>
          <c:showPercent val="0"/>
          <c:showBubbleSize val="0"/>
        </c:dLbls>
        <c:smooth val="0"/>
        <c:axId val="633559376"/>
        <c:axId val="633559056"/>
      </c:lineChart>
      <c:catAx>
        <c:axId val="6335593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Time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056"/>
        <c:crosses val="autoZero"/>
        <c:auto val="1"/>
        <c:lblAlgn val="ctr"/>
        <c:lblOffset val="100"/>
        <c:noMultiLvlLbl val="0"/>
      </c:catAx>
      <c:valAx>
        <c:axId val="6335590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Population size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Exponential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Population</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numCache>
            </c:numRef>
          </c:val>
          <c:smooth val="0"/>
          <c:extLst>
            <c:ext xmlns:c16="http://schemas.microsoft.com/office/drawing/2014/chart" uri="{C3380CC4-5D6E-409C-BE32-E72D297353CC}">
              <c16:uniqueId val="{00000000-FF75-49C4-9AA0-2604993F1302}"/>
            </c:ext>
          </c:extLst>
        </c:ser>
        <c:dLbls>
          <c:showLegendKey val="0"/>
          <c:showVal val="0"/>
          <c:showCatName val="0"/>
          <c:showSerName val="0"/>
          <c:showPercent val="0"/>
          <c:showBubbleSize val="0"/>
        </c:dLbls>
        <c:smooth val="0"/>
        <c:axId val="633559376"/>
        <c:axId val="633559056"/>
      </c:lineChart>
      <c:catAx>
        <c:axId val="6335593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Time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056"/>
        <c:crosses val="autoZero"/>
        <c:auto val="1"/>
        <c:lblAlgn val="ctr"/>
        <c:lblOffset val="100"/>
        <c:noMultiLvlLbl val="0"/>
      </c:catAx>
      <c:valAx>
        <c:axId val="633559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Population size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Logistic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Population</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4</c:v>
                </c:pt>
                <c:pt idx="1">
                  <c:v>29.547300912687657</c:v>
                </c:pt>
                <c:pt idx="2">
                  <c:v>217.84255717977945</c:v>
                </c:pt>
                <c:pt idx="3">
                  <c:v>1583.7166331504275</c:v>
                </c:pt>
                <c:pt idx="4">
                  <c:v>10457.312112691687</c:v>
                </c:pt>
                <c:pt idx="5">
                  <c:v>43263.3912640739</c:v>
                </c:pt>
                <c:pt idx="6">
                  <c:v>75184.018048957325</c:v>
                </c:pt>
                <c:pt idx="7">
                  <c:v>83524.184445116101</c:v>
                </c:pt>
                <c:pt idx="8">
                  <c:v>84797.225610089954</c:v>
                </c:pt>
                <c:pt idx="9">
                  <c:v>84972.500710052715</c:v>
                </c:pt>
                <c:pt idx="10">
                  <c:v>84996.277329430057</c:v>
                </c:pt>
                <c:pt idx="11">
                  <c:v>84999.496171566789</c:v>
                </c:pt>
                <c:pt idx="12">
                  <c:v>84999.931813795076</c:v>
                </c:pt>
                <c:pt idx="13">
                  <c:v>84999.990771981829</c:v>
                </c:pt>
                <c:pt idx="14">
                  <c:v>84999.998751121748</c:v>
                </c:pt>
                <c:pt idx="15">
                  <c:v>84999.999830982473</c:v>
                </c:pt>
                <c:pt idx="16">
                  <c:v>84999.999977125932</c:v>
                </c:pt>
                <c:pt idx="17">
                  <c:v>84999.999996904327</c:v>
                </c:pt>
                <c:pt idx="18">
                  <c:v>84999.999999581036</c:v>
                </c:pt>
                <c:pt idx="19">
                  <c:v>84999.999999943306</c:v>
                </c:pt>
                <c:pt idx="20">
                  <c:v>84999.999999992317</c:v>
                </c:pt>
              </c:numCache>
            </c:numRef>
          </c:val>
          <c:smooth val="0"/>
          <c:extLst>
            <c:ext xmlns:c16="http://schemas.microsoft.com/office/drawing/2014/chart" uri="{C3380CC4-5D6E-409C-BE32-E72D297353CC}">
              <c16:uniqueId val="{00000000-5B2E-43A0-BBB4-B36BCC27CDEB}"/>
            </c:ext>
          </c:extLst>
        </c:ser>
        <c:dLbls>
          <c:showLegendKey val="0"/>
          <c:showVal val="0"/>
          <c:showCatName val="0"/>
          <c:showSerName val="0"/>
          <c:showPercent val="0"/>
          <c:showBubbleSize val="0"/>
        </c:dLbls>
        <c:smooth val="0"/>
        <c:axId val="633559376"/>
        <c:axId val="633559056"/>
      </c:lineChart>
      <c:catAx>
        <c:axId val="6335593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Time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056"/>
        <c:crosses val="autoZero"/>
        <c:auto val="1"/>
        <c:lblAlgn val="ctr"/>
        <c:lblOffset val="100"/>
        <c:noMultiLvlLbl val="0"/>
      </c:catAx>
      <c:valAx>
        <c:axId val="633559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a:t>Population size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5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Predator Population</c:v>
                </c:pt>
              </c:strCache>
            </c:strRef>
          </c:tx>
          <c:spPr>
            <a:ln w="28575" cap="rnd">
              <a:solidFill>
                <a:schemeClr val="accent2"/>
              </a:solidFill>
              <a:round/>
            </a:ln>
            <a:effectLst/>
          </c:spPr>
          <c:marker>
            <c:symbol val="none"/>
          </c:marker>
          <c:cat>
            <c:numRef>
              <c:f>Sheet1!$A$2:$A$15</c:f>
              <c:numCache>
                <c:formatCode>General</c:formatCod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numCache>
            </c:numRef>
          </c:cat>
          <c:val>
            <c:numRef>
              <c:f>Sheet1!$B$2:$B$15</c:f>
              <c:numCache>
                <c:formatCode>General</c:formatCode>
                <c:ptCount val="14"/>
                <c:pt idx="0">
                  <c:v>3</c:v>
                </c:pt>
                <c:pt idx="1">
                  <c:v>4</c:v>
                </c:pt>
                <c:pt idx="2">
                  <c:v>5</c:v>
                </c:pt>
                <c:pt idx="3">
                  <c:v>7</c:v>
                </c:pt>
                <c:pt idx="4">
                  <c:v>8</c:v>
                </c:pt>
                <c:pt idx="5">
                  <c:v>4</c:v>
                </c:pt>
                <c:pt idx="6">
                  <c:v>3</c:v>
                </c:pt>
                <c:pt idx="7">
                  <c:v>5</c:v>
                </c:pt>
                <c:pt idx="8">
                  <c:v>6</c:v>
                </c:pt>
                <c:pt idx="9">
                  <c:v>9</c:v>
                </c:pt>
                <c:pt idx="10">
                  <c:v>11</c:v>
                </c:pt>
                <c:pt idx="11">
                  <c:v>10</c:v>
                </c:pt>
                <c:pt idx="12">
                  <c:v>8</c:v>
                </c:pt>
                <c:pt idx="13">
                  <c:v>4</c:v>
                </c:pt>
              </c:numCache>
            </c:numRef>
          </c:val>
          <c:smooth val="0"/>
          <c:extLst>
            <c:ext xmlns:c16="http://schemas.microsoft.com/office/drawing/2014/chart" uri="{C3380CC4-5D6E-409C-BE32-E72D297353CC}">
              <c16:uniqueId val="{00000000-51FA-48B3-B833-C8EB3616949A}"/>
            </c:ext>
          </c:extLst>
        </c:ser>
        <c:ser>
          <c:idx val="1"/>
          <c:order val="1"/>
          <c:tx>
            <c:strRef>
              <c:f>Sheet1!$C$1</c:f>
              <c:strCache>
                <c:ptCount val="1"/>
                <c:pt idx="0">
                  <c:v>Prey Population</c:v>
                </c:pt>
              </c:strCache>
            </c:strRef>
          </c:tx>
          <c:spPr>
            <a:ln w="28575" cap="rnd">
              <a:solidFill>
                <a:schemeClr val="accent1"/>
              </a:solidFill>
              <a:round/>
            </a:ln>
            <a:effectLst/>
          </c:spPr>
          <c:marker>
            <c:symbol val="none"/>
          </c:marker>
          <c:cat>
            <c:numRef>
              <c:f>Sheet1!$A$2:$A$15</c:f>
              <c:numCache>
                <c:formatCode>General</c:formatCod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numCache>
            </c:numRef>
          </c:cat>
          <c:val>
            <c:numRef>
              <c:f>Sheet1!$C$2:$C$15</c:f>
              <c:numCache>
                <c:formatCode>General</c:formatCode>
                <c:ptCount val="14"/>
                <c:pt idx="0">
                  <c:v>10</c:v>
                </c:pt>
                <c:pt idx="1">
                  <c:v>16</c:v>
                </c:pt>
                <c:pt idx="2">
                  <c:v>20</c:v>
                </c:pt>
                <c:pt idx="3">
                  <c:v>14</c:v>
                </c:pt>
                <c:pt idx="4">
                  <c:v>4</c:v>
                </c:pt>
                <c:pt idx="5">
                  <c:v>6</c:v>
                </c:pt>
                <c:pt idx="6">
                  <c:v>12</c:v>
                </c:pt>
                <c:pt idx="7">
                  <c:v>15</c:v>
                </c:pt>
                <c:pt idx="8">
                  <c:v>21</c:v>
                </c:pt>
                <c:pt idx="9">
                  <c:v>18</c:v>
                </c:pt>
                <c:pt idx="10">
                  <c:v>13</c:v>
                </c:pt>
                <c:pt idx="11">
                  <c:v>5</c:v>
                </c:pt>
                <c:pt idx="12">
                  <c:v>3</c:v>
                </c:pt>
                <c:pt idx="13">
                  <c:v>9</c:v>
                </c:pt>
              </c:numCache>
            </c:numRef>
          </c:val>
          <c:smooth val="0"/>
          <c:extLst>
            <c:ext xmlns:c16="http://schemas.microsoft.com/office/drawing/2014/chart" uri="{C3380CC4-5D6E-409C-BE32-E72D297353CC}">
              <c16:uniqueId val="{00000001-51FA-48B3-B833-C8EB3616949A}"/>
            </c:ext>
          </c:extLst>
        </c:ser>
        <c:ser>
          <c:idx val="2"/>
          <c:order val="2"/>
          <c:tx>
            <c:strRef>
              <c:f>Sheet1!$D$1</c:f>
              <c:strCache>
                <c:ptCount val="1"/>
                <c:pt idx="0">
                  <c:v> </c:v>
                </c:pt>
              </c:strCache>
            </c:strRef>
          </c:tx>
          <c:spPr>
            <a:ln w="28575" cap="rnd">
              <a:solidFill>
                <a:schemeClr val="accent3"/>
              </a:solidFill>
              <a:round/>
            </a:ln>
            <a:effectLst/>
          </c:spPr>
          <c:marker>
            <c:symbol val="none"/>
          </c:marker>
          <c:cat>
            <c:numRef>
              <c:f>Sheet1!$A$2:$A$15</c:f>
              <c:numCache>
                <c:formatCode>General</c:formatCod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numCache>
            </c:numRef>
          </c:cat>
          <c:val>
            <c:numRef>
              <c:f>Sheet1!$D$2:$D$15</c:f>
              <c:numCache>
                <c:formatCode>General</c:formatCode>
                <c:ptCount val="14"/>
              </c:numCache>
            </c:numRef>
          </c:val>
          <c:smooth val="0"/>
          <c:extLst>
            <c:ext xmlns:c16="http://schemas.microsoft.com/office/drawing/2014/chart" uri="{C3380CC4-5D6E-409C-BE32-E72D297353CC}">
              <c16:uniqueId val="{00000002-51FA-48B3-B833-C8EB3616949A}"/>
            </c:ext>
          </c:extLst>
        </c:ser>
        <c:dLbls>
          <c:showLegendKey val="0"/>
          <c:showVal val="0"/>
          <c:showCatName val="0"/>
          <c:showSerName val="0"/>
          <c:showPercent val="0"/>
          <c:showBubbleSize val="0"/>
        </c:dLbls>
        <c:smooth val="0"/>
        <c:axId val="343842104"/>
        <c:axId val="343843384"/>
      </c:lineChart>
      <c:catAx>
        <c:axId val="34384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843384"/>
        <c:crosses val="autoZero"/>
        <c:auto val="1"/>
        <c:lblAlgn val="ctr"/>
        <c:lblOffset val="100"/>
        <c:noMultiLvlLbl val="0"/>
      </c:catAx>
      <c:valAx>
        <c:axId val="343843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842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5"/>
        <p:cNvGrpSpPr/>
        <p:nvPr/>
      </p:nvGrpSpPr>
      <p:grpSpPr>
        <a:xfrm>
          <a:off x="0" y="0"/>
          <a:ext cx="0" cy="0"/>
          <a:chOff x="0" y="0"/>
          <a:chExt cx="0" cy="0"/>
        </a:xfrm>
      </p:grpSpPr>
      <p:sp>
        <p:nvSpPr>
          <p:cNvPr id="2886" name="Google Shape;288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7" name="Google Shape;288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1.5 = Each musk ox has 1 offspring every other year</a:t>
            </a:r>
            <a:endParaRPr/>
          </a:p>
        </p:txBody>
      </p:sp>
      <p:sp>
        <p:nvSpPr>
          <p:cNvPr id="2888" name="Google Shape;288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3" name="Google Shape;303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4" name="Google Shape;303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But sometimes the population can go in cycles, increasing and decreasing based on many different factors interacting.</a:t>
            </a:r>
            <a:endParaRPr/>
          </a:p>
        </p:txBody>
      </p:sp>
      <p:sp>
        <p:nvSpPr>
          <p:cNvPr id="3056" name="Google Shape;305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1"/>
        <p:cNvGrpSpPr/>
        <p:nvPr/>
      </p:nvGrpSpPr>
      <p:grpSpPr>
        <a:xfrm>
          <a:off x="0" y="0"/>
          <a:ext cx="0" cy="0"/>
          <a:chOff x="0" y="0"/>
          <a:chExt cx="0" cy="0"/>
        </a:xfrm>
      </p:grpSpPr>
      <p:sp>
        <p:nvSpPr>
          <p:cNvPr id="3072" name="Google Shape;307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3" name="Google Shape;307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CA">
                <a:solidFill>
                  <a:schemeClr val="dk1"/>
                </a:solidFill>
                <a:latin typeface="Corbel"/>
                <a:ea typeface="Corbel"/>
                <a:cs typeface="Corbel"/>
                <a:sym typeface="Corbel"/>
              </a:rPr>
              <a:t>What do you think the animals will look like in each stage? How much fat will they have? Why?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a:t>yellow = lots of resources still, well conditioned animals, not too fat or too skinny</a:t>
            </a:r>
            <a:endParaRPr/>
          </a:p>
          <a:p>
            <a:pPr marL="0" marR="0" lvl="0" indent="0" algn="l" rtl="0">
              <a:lnSpc>
                <a:spcPct val="100000"/>
              </a:lnSpc>
              <a:spcBef>
                <a:spcPts val="0"/>
              </a:spcBef>
              <a:spcAft>
                <a:spcPts val="0"/>
              </a:spcAft>
              <a:buClr>
                <a:schemeClr val="dk1"/>
              </a:buClr>
              <a:buSzPts val="1200"/>
              <a:buFont typeface="Calibri"/>
              <a:buNone/>
            </a:pPr>
            <a:r>
              <a:rPr lang="en-CA"/>
              <a:t>green = running out of resources, too many animals, animals getting skinny</a:t>
            </a:r>
            <a:endParaRPr/>
          </a:p>
          <a:p>
            <a:pPr marL="0" marR="0" lvl="0" indent="0" algn="l" rtl="0">
              <a:lnSpc>
                <a:spcPct val="100000"/>
              </a:lnSpc>
              <a:spcBef>
                <a:spcPts val="0"/>
              </a:spcBef>
              <a:spcAft>
                <a:spcPts val="0"/>
              </a:spcAft>
              <a:buClr>
                <a:schemeClr val="dk1"/>
              </a:buClr>
              <a:buSzPts val="1200"/>
              <a:buFont typeface="Calibri"/>
              <a:buNone/>
            </a:pPr>
            <a:r>
              <a:rPr lang="en-CA"/>
              <a:t>Orange = population decreasing, but resources may not have recovered yet, so may still have skinny animals</a:t>
            </a:r>
            <a:endParaRPr/>
          </a:p>
          <a:p>
            <a:pPr marL="0" marR="0" lvl="0" indent="0" algn="l" rtl="0">
              <a:lnSpc>
                <a:spcPct val="100000"/>
              </a:lnSpc>
              <a:spcBef>
                <a:spcPts val="0"/>
              </a:spcBef>
              <a:spcAft>
                <a:spcPts val="0"/>
              </a:spcAft>
              <a:buClr>
                <a:schemeClr val="dk1"/>
              </a:buClr>
              <a:buSzPts val="1200"/>
              <a:buFont typeface="Calibri"/>
              <a:buNone/>
            </a:pPr>
            <a:r>
              <a:rPr lang="en-CA"/>
              <a:t>red = resources start to grow again so animals are getting fatter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CA" sz="1200"/>
              <a:t>Advisory Committee for Cooperation on Wildlife Management. 2014. Taking Care of Caribou: the Cape Bathurst, Bluenose-West, and Bluenose-East barren-ground caribou herds management plan. Yellowknife, NT.</a:t>
            </a:r>
            <a:endParaRPr/>
          </a:p>
          <a:p>
            <a:pPr marL="0" lvl="0" indent="0" algn="l" rtl="0">
              <a:spcBef>
                <a:spcPts val="0"/>
              </a:spcBef>
              <a:spcAft>
                <a:spcPts val="0"/>
              </a:spcAft>
              <a:buNone/>
            </a:pPr>
            <a:endParaRPr/>
          </a:p>
        </p:txBody>
      </p:sp>
      <p:sp>
        <p:nvSpPr>
          <p:cNvPr id="3074" name="Google Shape;307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1" name="Google Shape;308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solidFill>
                  <a:schemeClr val="dk1"/>
                </a:solidFill>
                <a:latin typeface="Calibri"/>
                <a:ea typeface="Calibri"/>
                <a:cs typeface="Calibri"/>
                <a:sym typeface="Calibri"/>
              </a:rPr>
              <a:t>Select 3 student volunteers. Each student will be a caribou. Start the game with 10 “plants” (some form of candy). Each of the 3 students gets 2 “plants” to eat. They may eat if they wish. Explain that the caribou have a lot of food, more than they can eat and get fat and reproduce. 1 caribou dies from disease or predation by wolves (Ask 1 student to sit down). </a:t>
            </a:r>
            <a:endParaRPr/>
          </a:p>
          <a:p>
            <a:pPr marL="0" marR="0" lvl="0" indent="0" algn="l" rtl="0">
              <a:lnSpc>
                <a:spcPct val="100000"/>
              </a:lnSpc>
              <a:spcBef>
                <a:spcPts val="0"/>
              </a:spcBef>
              <a:spcAft>
                <a:spcPts val="0"/>
              </a:spcAft>
              <a:buClr>
                <a:schemeClr val="dk1"/>
              </a:buClr>
              <a:buSzPts val="800"/>
              <a:buFont typeface="Calibri"/>
              <a:buNone/>
            </a:pPr>
            <a:endParaRPr sz="800"/>
          </a:p>
        </p:txBody>
      </p:sp>
      <p:sp>
        <p:nvSpPr>
          <p:cNvPr id="3082" name="Google Shape;308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6"/>
        <p:cNvGrpSpPr/>
        <p:nvPr/>
      </p:nvGrpSpPr>
      <p:grpSpPr>
        <a:xfrm>
          <a:off x="0" y="0"/>
          <a:ext cx="0" cy="0"/>
          <a:chOff x="0" y="0"/>
          <a:chExt cx="0" cy="0"/>
        </a:xfrm>
      </p:grpSpPr>
      <p:sp>
        <p:nvSpPr>
          <p:cNvPr id="3107" name="Google Shape;310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8" name="Google Shape;310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solidFill>
                  <a:schemeClr val="dk1"/>
                </a:solidFill>
                <a:latin typeface="Calibri"/>
                <a:ea typeface="Calibri"/>
                <a:cs typeface="Calibri"/>
                <a:sym typeface="Calibri"/>
              </a:rPr>
              <a:t>Because we had such a good year the first year, we now have more caribou. Recruit 4 more students from the class to become caribou (2 standing students can each pick 2 more students). The plants grew well too, so we have 12 plants. Each student gets 2 “plants” (candy) to eat. 2 caribou die from disease or predation by wolves (Ask 2 students to sit down).</a:t>
            </a:r>
            <a:endParaRPr/>
          </a:p>
          <a:p>
            <a:pPr marL="0" marR="0" lvl="0" indent="0" algn="l" rtl="0">
              <a:lnSpc>
                <a:spcPct val="100000"/>
              </a:lnSpc>
              <a:spcBef>
                <a:spcPts val="0"/>
              </a:spcBef>
              <a:spcAft>
                <a:spcPts val="0"/>
              </a:spcAft>
              <a:buClr>
                <a:schemeClr val="dk1"/>
              </a:buClr>
              <a:buSzPts val="800"/>
              <a:buFont typeface="Calibri"/>
              <a:buNone/>
            </a:pPr>
            <a:endParaRPr sz="800"/>
          </a:p>
        </p:txBody>
      </p:sp>
      <p:sp>
        <p:nvSpPr>
          <p:cNvPr id="3109" name="Google Shape;310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3" name="Google Shape;314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solidFill>
                  <a:schemeClr val="dk1"/>
                </a:solidFill>
                <a:latin typeface="Calibri"/>
                <a:ea typeface="Calibri"/>
                <a:cs typeface="Calibri"/>
                <a:sym typeface="Calibri"/>
              </a:rPr>
              <a:t>However, we still had a good year with enough plants to go around. All the students are caribou now (even the 3 that were predated can come back as new caribou). We have 12 plants. Give every student only 1 candy, starting with the new caribou. If there is not enough candy to go around (12 max), the caribou who did not get plants will starve. Ask these students to sit down (try to pick students who were standing the longest to sit). Since caribou only got half of what they usually get to eat, they are becoming skinny. With greater density of caribou, more caribou may die from disease and predation. Ask 3 students to sit down due to disease or predation. </a:t>
            </a:r>
            <a:endParaRPr/>
          </a:p>
          <a:p>
            <a:pPr marL="0" marR="0" lvl="0" indent="0" algn="l" rtl="0">
              <a:lnSpc>
                <a:spcPct val="100000"/>
              </a:lnSpc>
              <a:spcBef>
                <a:spcPts val="0"/>
              </a:spcBef>
              <a:spcAft>
                <a:spcPts val="0"/>
              </a:spcAft>
              <a:buClr>
                <a:schemeClr val="dk1"/>
              </a:buClr>
              <a:buSzPts val="800"/>
              <a:buFont typeface="Calibri"/>
              <a:buNone/>
            </a:pPr>
            <a:endParaRPr sz="800"/>
          </a:p>
        </p:txBody>
      </p:sp>
      <p:sp>
        <p:nvSpPr>
          <p:cNvPr id="3144" name="Google Shape;314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3" name="Google Shape;319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solidFill>
                  <a:schemeClr val="dk1"/>
                </a:solidFill>
                <a:latin typeface="Calibri"/>
                <a:ea typeface="Calibri"/>
                <a:cs typeface="Calibri"/>
                <a:sym typeface="Calibri"/>
              </a:rPr>
              <a:t>The next year, we still have a lot of caribou, but our plant population hasn’t recovered and we only have 6 plants. Give every student 1 candy. If there is not  enough candy to go around (6 max), the caribou who did not get plants will starve, ask them to sit down. Our caribou population is decreasing, but there are still predators and disease. Ask 3 students to sit down from predation and disease.</a:t>
            </a:r>
            <a:endParaRPr sz="800"/>
          </a:p>
        </p:txBody>
      </p:sp>
      <p:sp>
        <p:nvSpPr>
          <p:cNvPr id="3194" name="Google Shape;319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3"/>
        <p:cNvGrpSpPr/>
        <p:nvPr/>
      </p:nvGrpSpPr>
      <p:grpSpPr>
        <a:xfrm>
          <a:off x="0" y="0"/>
          <a:ext cx="0" cy="0"/>
          <a:chOff x="0" y="0"/>
          <a:chExt cx="0" cy="0"/>
        </a:xfrm>
      </p:grpSpPr>
      <p:sp>
        <p:nvSpPr>
          <p:cNvPr id="3234" name="Google Shape;3234;gd35c385b3f_0_5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5" name="Google Shape;3235;gd35c385b3f_0_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The next year, we a small population of caribou and our plant population has started to recover. Give every student 2 candies. There is still disease and predation. Ask 1 student to sit down from predation or disease.</a:t>
            </a:r>
            <a:endParaRPr/>
          </a:p>
          <a:p>
            <a:pPr marL="0" lvl="0" indent="0" algn="l" rtl="0">
              <a:spcBef>
                <a:spcPts val="0"/>
              </a:spcBef>
              <a:spcAft>
                <a:spcPts val="0"/>
              </a:spcAft>
              <a:buClr>
                <a:schemeClr val="dk1"/>
              </a:buClr>
              <a:buFont typeface="Arial"/>
              <a:buNone/>
            </a:pPr>
            <a:r>
              <a:rPr lang="en-CA"/>
              <a:t> However, there are not enough caribou to support the wolf population anymore so some of the wolves die. </a:t>
            </a:r>
            <a:endParaRPr/>
          </a:p>
          <a:p>
            <a:pPr marL="0" marR="0" lvl="0" indent="0" algn="l" rtl="0">
              <a:lnSpc>
                <a:spcPct val="100000"/>
              </a:lnSpc>
              <a:spcBef>
                <a:spcPts val="0"/>
              </a:spcBef>
              <a:spcAft>
                <a:spcPts val="0"/>
              </a:spcAft>
              <a:buClr>
                <a:schemeClr val="dk1"/>
              </a:buClr>
              <a:buSzPts val="800"/>
              <a:buFont typeface="Calibri"/>
              <a:buNone/>
            </a:pPr>
            <a:endParaRPr sz="800"/>
          </a:p>
        </p:txBody>
      </p:sp>
      <p:sp>
        <p:nvSpPr>
          <p:cNvPr id="3236" name="Google Shape;3236;gd35c385b3f_0_5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0"/>
        <p:cNvGrpSpPr/>
        <p:nvPr/>
      </p:nvGrpSpPr>
      <p:grpSpPr>
        <a:xfrm>
          <a:off x="0" y="0"/>
          <a:ext cx="0" cy="0"/>
          <a:chOff x="0" y="0"/>
          <a:chExt cx="0" cy="0"/>
        </a:xfrm>
      </p:grpSpPr>
      <p:sp>
        <p:nvSpPr>
          <p:cNvPr id="3261" name="Google Shape;3261;gd35c385b3f_0_6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2" name="Google Shape;3262;gd35c385b3f_0_6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The next year, our caribou population is still small, but growing and the plants have recovered. We are back to the beginning of the cycle!</a:t>
            </a:r>
            <a:endParaRPr sz="800"/>
          </a:p>
        </p:txBody>
      </p:sp>
      <p:sp>
        <p:nvSpPr>
          <p:cNvPr id="3263" name="Google Shape;3263;gd35c385b3f_0_6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6"/>
        <p:cNvGrpSpPr/>
        <p:nvPr/>
      </p:nvGrpSpPr>
      <p:grpSpPr>
        <a:xfrm>
          <a:off x="0" y="0"/>
          <a:ext cx="0" cy="0"/>
          <a:chOff x="0" y="0"/>
          <a:chExt cx="0" cy="0"/>
        </a:xfrm>
      </p:grpSpPr>
      <p:sp>
        <p:nvSpPr>
          <p:cNvPr id="3287" name="Google Shape;3287;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8" name="Google Shape;328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800"/>
              <a:buFont typeface="Calibri"/>
              <a:buNone/>
            </a:pPr>
            <a:endParaRPr sz="800"/>
          </a:p>
        </p:txBody>
      </p:sp>
      <p:sp>
        <p:nvSpPr>
          <p:cNvPr id="3289" name="Google Shape;328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0" name="Google Shape;290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No offspring, population remains at 4</a:t>
            </a:r>
            <a:endParaRPr/>
          </a:p>
        </p:txBody>
      </p:sp>
      <p:sp>
        <p:nvSpPr>
          <p:cNvPr id="2901" name="Google Shape;290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9" name="Google Shape;330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a:t>Resource (food): storms can decrease resources</a:t>
            </a:r>
            <a:endParaRPr/>
          </a:p>
          <a:p>
            <a:pPr marL="0" marR="0" lvl="0" indent="0" algn="l" rtl="0">
              <a:lnSpc>
                <a:spcPct val="100000"/>
              </a:lnSpc>
              <a:spcBef>
                <a:spcPts val="0"/>
              </a:spcBef>
              <a:spcAft>
                <a:spcPts val="0"/>
              </a:spcAft>
              <a:buClr>
                <a:schemeClr val="dk1"/>
              </a:buClr>
              <a:buSzPts val="1200"/>
              <a:buFont typeface="Calibri"/>
              <a:buNone/>
            </a:pPr>
            <a:r>
              <a:rPr lang="en-CA" sz="1200"/>
              <a:t>Predators (wolves, hunters)</a:t>
            </a:r>
            <a:endParaRPr/>
          </a:p>
          <a:p>
            <a:pPr marL="0" marR="0" lvl="0" indent="0" algn="l" rtl="0">
              <a:lnSpc>
                <a:spcPct val="100000"/>
              </a:lnSpc>
              <a:spcBef>
                <a:spcPts val="0"/>
              </a:spcBef>
              <a:spcAft>
                <a:spcPts val="0"/>
              </a:spcAft>
              <a:buClr>
                <a:schemeClr val="dk1"/>
              </a:buClr>
              <a:buSzPts val="1200"/>
              <a:buFont typeface="Calibri"/>
              <a:buNone/>
            </a:pPr>
            <a:r>
              <a:rPr lang="en-CA" sz="1200"/>
              <a:t>Disease, pathogens, Adverse weather</a:t>
            </a:r>
            <a:endParaRPr/>
          </a:p>
          <a:p>
            <a:pPr marL="0" marR="0" lvl="0" indent="0" algn="l" rtl="0">
              <a:lnSpc>
                <a:spcPct val="100000"/>
              </a:lnSpc>
              <a:spcBef>
                <a:spcPts val="0"/>
              </a:spcBef>
              <a:spcAft>
                <a:spcPts val="0"/>
              </a:spcAft>
              <a:buClr>
                <a:schemeClr val="dk1"/>
              </a:buClr>
              <a:buSzPts val="1200"/>
              <a:buFont typeface="Calibri"/>
              <a:buNone/>
            </a:pPr>
            <a:r>
              <a:rPr lang="en-CA" sz="1200"/>
              <a:t>What if we looked at competitors for resources, like the hare population takes off so wolves hunt them instead and the wolf population increases? The hares are also eating similar foods as the caribou so there are less resources.</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CA"/>
              <a:t>In nature, population size and growth are limited by many factors. Some are density-dependent, while others are density-independent.</a:t>
            </a:r>
            <a:endParaRPr/>
          </a:p>
          <a:p>
            <a:pPr marL="0" lvl="0" indent="0" algn="l" rtl="0">
              <a:spcBef>
                <a:spcPts val="0"/>
              </a:spcBef>
              <a:spcAft>
                <a:spcPts val="0"/>
              </a:spcAft>
              <a:buNone/>
            </a:pPr>
            <a:r>
              <a:rPr lang="en-CA" b="1"/>
              <a:t>Density-dependent</a:t>
            </a:r>
            <a:r>
              <a:rPr lang="en-CA"/>
              <a:t> limiting factors cause a population's </a:t>
            </a:r>
            <a:r>
              <a:rPr lang="en-CA" i="1"/>
              <a:t>per capita</a:t>
            </a:r>
            <a:r>
              <a:rPr lang="en-CA"/>
              <a:t> growth rate to change—typically, to drop—with increasing population density. One example is competition for limited food among members of a population.</a:t>
            </a:r>
            <a:endParaRPr/>
          </a:p>
          <a:p>
            <a:pPr marL="0" lvl="0" indent="0" algn="l" rtl="0">
              <a:spcBef>
                <a:spcPts val="0"/>
              </a:spcBef>
              <a:spcAft>
                <a:spcPts val="0"/>
              </a:spcAft>
              <a:buNone/>
            </a:pPr>
            <a:r>
              <a:rPr lang="en-CA" b="1"/>
              <a:t>Density-independent</a:t>
            </a:r>
            <a:r>
              <a:rPr lang="en-CA"/>
              <a:t> factors affect </a:t>
            </a:r>
            <a:r>
              <a:rPr lang="en-CA" i="1"/>
              <a:t>per capita</a:t>
            </a:r>
            <a:r>
              <a:rPr lang="en-CA"/>
              <a:t> growth rate independent of population density. Examples include natural disasters like forest fires.</a:t>
            </a:r>
            <a:endParaRPr/>
          </a:p>
          <a:p>
            <a:pPr marL="0" lvl="0" indent="0" algn="l" rtl="0">
              <a:spcBef>
                <a:spcPts val="0"/>
              </a:spcBef>
              <a:spcAft>
                <a:spcPts val="0"/>
              </a:spcAft>
              <a:buNone/>
            </a:pPr>
            <a:r>
              <a:rPr lang="en-CA"/>
              <a:t>Limiting factors of different kinds can interact in complex ways to produce various patterns of population growth. Some populations show </a:t>
            </a:r>
            <a:r>
              <a:rPr lang="en-CA" b="1"/>
              <a:t>cyclical oscillations</a:t>
            </a:r>
            <a:r>
              <a:rPr lang="en-CA"/>
              <a:t>, in which population size changes predictably in a cycle.</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CA" sz="1200"/>
              <a:t>all the factors that influence health (food availability, number of caribou, predators, hunters, other factors such as pathogens/disease and weather).</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3310" name="Google Shape;331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7"/>
        <p:cNvGrpSpPr/>
        <p:nvPr/>
      </p:nvGrpSpPr>
      <p:grpSpPr>
        <a:xfrm>
          <a:off x="0" y="0"/>
          <a:ext cx="0" cy="0"/>
          <a:chOff x="0" y="0"/>
          <a:chExt cx="0" cy="0"/>
        </a:xfrm>
      </p:grpSpPr>
      <p:sp>
        <p:nvSpPr>
          <p:cNvPr id="3318" name="Google Shape;3318;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9" name="Google Shape;331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What did you notice? The wolf population rises after the caribou population rises. Then the wolf population falls after the caribou population falls. Without predation by wolves, the caribou population can rise again. And then with more food available, the wolf population can rise again. But too much predation makes the caribou population fall. !nd so on!</a:t>
            </a:r>
            <a:endParaRPr/>
          </a:p>
          <a:p>
            <a:pPr marL="0" lvl="0" indent="0" algn="l" rtl="0">
              <a:spcBef>
                <a:spcPts val="0"/>
              </a:spcBef>
              <a:spcAft>
                <a:spcPts val="0"/>
              </a:spcAft>
              <a:buNone/>
            </a:pPr>
            <a:endParaRPr/>
          </a:p>
          <a:p>
            <a:pPr marL="0" lvl="0" indent="0" algn="l" rtl="0">
              <a:spcBef>
                <a:spcPts val="0"/>
              </a:spcBef>
              <a:spcAft>
                <a:spcPts val="0"/>
              </a:spcAft>
              <a:buNone/>
            </a:pPr>
            <a:r>
              <a:rPr lang="en-CA"/>
              <a:t>In nature, population size and growth are limited by many factors. Some are density-dependent, while others are density-independent.</a:t>
            </a:r>
            <a:endParaRPr/>
          </a:p>
          <a:p>
            <a:pPr marL="0" lvl="0" indent="0" algn="l" rtl="0">
              <a:spcBef>
                <a:spcPts val="0"/>
              </a:spcBef>
              <a:spcAft>
                <a:spcPts val="0"/>
              </a:spcAft>
              <a:buNone/>
            </a:pPr>
            <a:r>
              <a:rPr lang="en-CA" b="1"/>
              <a:t>Density-dependent</a:t>
            </a:r>
            <a:r>
              <a:rPr lang="en-CA"/>
              <a:t> limiting factors cause a population's </a:t>
            </a:r>
            <a:r>
              <a:rPr lang="en-CA" i="1"/>
              <a:t>per capita</a:t>
            </a:r>
            <a:r>
              <a:rPr lang="en-CA"/>
              <a:t> growth rate to change—typically, to drop—with increasing population density. One example is competition for limited food among members of a population.</a:t>
            </a:r>
            <a:endParaRPr/>
          </a:p>
          <a:p>
            <a:pPr marL="0" lvl="0" indent="0" algn="l" rtl="0">
              <a:spcBef>
                <a:spcPts val="0"/>
              </a:spcBef>
              <a:spcAft>
                <a:spcPts val="0"/>
              </a:spcAft>
              <a:buNone/>
            </a:pPr>
            <a:r>
              <a:rPr lang="en-CA" b="1"/>
              <a:t>Density-independent</a:t>
            </a:r>
            <a:r>
              <a:rPr lang="en-CA"/>
              <a:t> factors affect </a:t>
            </a:r>
            <a:r>
              <a:rPr lang="en-CA" i="1"/>
              <a:t>per capita</a:t>
            </a:r>
            <a:r>
              <a:rPr lang="en-CA"/>
              <a:t> growth rate independent of population density. Examples include natural disasters like forest fires.</a:t>
            </a:r>
            <a:endParaRPr/>
          </a:p>
          <a:p>
            <a:pPr marL="0" lvl="0" indent="0" algn="l" rtl="0">
              <a:spcBef>
                <a:spcPts val="0"/>
              </a:spcBef>
              <a:spcAft>
                <a:spcPts val="0"/>
              </a:spcAft>
              <a:buNone/>
            </a:pPr>
            <a:r>
              <a:rPr lang="en-CA"/>
              <a:t>Limiting factors of different kinds can interact in complex ways to produce various patterns of population growth. Some populations show </a:t>
            </a:r>
            <a:r>
              <a:rPr lang="en-CA" b="1"/>
              <a:t>cyclical oscillations</a:t>
            </a:r>
            <a:r>
              <a:rPr lang="en-CA"/>
              <a:t>, in which population size changes predictably in a cycle.</a:t>
            </a:r>
            <a:endParaRPr/>
          </a:p>
          <a:p>
            <a:pPr marL="0" lvl="0" indent="0" algn="l" rtl="0">
              <a:spcBef>
                <a:spcPts val="0"/>
              </a:spcBef>
              <a:spcAft>
                <a:spcPts val="0"/>
              </a:spcAft>
              <a:buNone/>
            </a:pPr>
            <a:endParaRPr/>
          </a:p>
        </p:txBody>
      </p:sp>
      <p:sp>
        <p:nvSpPr>
          <p:cNvPr id="3320" name="Google Shape;332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2"/>
        <p:cNvGrpSpPr/>
        <p:nvPr/>
      </p:nvGrpSpPr>
      <p:grpSpPr>
        <a:xfrm>
          <a:off x="0" y="0"/>
          <a:ext cx="0" cy="0"/>
          <a:chOff x="0" y="0"/>
          <a:chExt cx="0" cy="0"/>
        </a:xfrm>
      </p:grpSpPr>
      <p:sp>
        <p:nvSpPr>
          <p:cNvPr id="3333" name="Google Shape;3333;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4" name="Google Shape;333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5" name="Google Shape;333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2" name="Google Shape;291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0 = population dies out! anything multiplied by 0 is 0!</a:t>
            </a:r>
            <a:endParaRPr/>
          </a:p>
        </p:txBody>
      </p:sp>
      <p:sp>
        <p:nvSpPr>
          <p:cNvPr id="2913" name="Google Shape;291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5" name="Google Shape;292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Only 3 out of 4 muskoxen will survive from one year to the next which means we lose 25% of the population every year</a:t>
            </a:r>
            <a:endParaRPr/>
          </a:p>
          <a:p>
            <a:pPr marL="0" lvl="0" indent="0" algn="l" rtl="0">
              <a:spcBef>
                <a:spcPts val="0"/>
              </a:spcBef>
              <a:spcAft>
                <a:spcPts val="0"/>
              </a:spcAft>
              <a:buNone/>
            </a:pPr>
            <a:r>
              <a:rPr lang="en-CA"/>
              <a:t>This is an example of exponential decay</a:t>
            </a:r>
            <a:endParaRPr/>
          </a:p>
        </p:txBody>
      </p:sp>
      <p:sp>
        <p:nvSpPr>
          <p:cNvPr id="2926" name="Google Shape;292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7"/>
        <p:cNvGrpSpPr/>
        <p:nvPr/>
      </p:nvGrpSpPr>
      <p:grpSpPr>
        <a:xfrm>
          <a:off x="0" y="0"/>
          <a:ext cx="0" cy="0"/>
          <a:chOff x="0" y="0"/>
          <a:chExt cx="0" cy="0"/>
        </a:xfrm>
      </p:grpSpPr>
      <p:sp>
        <p:nvSpPr>
          <p:cNvPr id="2938" name="Google Shape;293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9" name="Google Shape;293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We lose 50% or half of the population every year</a:t>
            </a:r>
            <a:endParaRPr/>
          </a:p>
        </p:txBody>
      </p:sp>
      <p:sp>
        <p:nvSpPr>
          <p:cNvPr id="2940" name="Google Shape;294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4" name="Google Shape;29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Discussion about the determinants of health</a:t>
            </a:r>
            <a:endParaRPr/>
          </a:p>
          <a:p>
            <a:pPr marL="0" lvl="0" indent="0" algn="l" rtl="0">
              <a:lnSpc>
                <a:spcPct val="110000"/>
              </a:lnSpc>
              <a:spcBef>
                <a:spcPts val="0"/>
              </a:spcBef>
              <a:spcAft>
                <a:spcPts val="0"/>
              </a:spcAft>
              <a:buNone/>
            </a:pPr>
            <a:endParaRPr/>
          </a:p>
        </p:txBody>
      </p:sp>
      <p:sp>
        <p:nvSpPr>
          <p:cNvPr id="2955" name="Google Shape;295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9"/>
        <p:cNvGrpSpPr/>
        <p:nvPr/>
      </p:nvGrpSpPr>
      <p:grpSpPr>
        <a:xfrm>
          <a:off x="0" y="0"/>
          <a:ext cx="0" cy="0"/>
          <a:chOff x="0" y="0"/>
          <a:chExt cx="0" cy="0"/>
        </a:xfrm>
      </p:grpSpPr>
      <p:sp>
        <p:nvSpPr>
          <p:cNvPr id="2990" name="Google Shape;2990;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1" name="Google Shape;299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Dotted line = number of muskoxen currently in Canada</a:t>
            </a:r>
            <a:endParaRPr/>
          </a:p>
          <a:p>
            <a:pPr marL="0" lvl="0" indent="0" algn="l" rtl="0">
              <a:spcBef>
                <a:spcPts val="0"/>
              </a:spcBef>
              <a:spcAft>
                <a:spcPts val="0"/>
              </a:spcAft>
              <a:buNone/>
            </a:pPr>
            <a:r>
              <a:rPr lang="en-CA"/>
              <a:t>Solid line = exponential growth of muskoxen if lambda = 2</a:t>
            </a:r>
            <a:endParaRPr/>
          </a:p>
          <a:p>
            <a:pPr marL="0" lvl="0" indent="0" algn="l" rtl="0">
              <a:spcBef>
                <a:spcPts val="0"/>
              </a:spcBef>
              <a:spcAft>
                <a:spcPts val="0"/>
              </a:spcAft>
              <a:buNone/>
            </a:pPr>
            <a:endParaRPr/>
          </a:p>
          <a:p>
            <a:pPr marL="0" lvl="0" indent="0" algn="l" rtl="0">
              <a:spcBef>
                <a:spcPts val="0"/>
              </a:spcBef>
              <a:spcAft>
                <a:spcPts val="0"/>
              </a:spcAft>
              <a:buNone/>
            </a:pPr>
            <a:r>
              <a:rPr lang="en-CA"/>
              <a:t>We would run out of resources if we had more muskoxen and the tundra would be completely bare so no other herbivores could live. Carrying capacity: the number of people, other living organisms, or crops that a region can support without environmental degradation on the tundra. </a:t>
            </a:r>
            <a:endParaRPr/>
          </a:p>
        </p:txBody>
      </p:sp>
      <p:sp>
        <p:nvSpPr>
          <p:cNvPr id="2992" name="Google Shape;299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Therefore there is a carrying capacity, or the amount of animals that the environment can sustain. Instead of increasing forever in an exponential growth model, this model predicts that as the population reaches the carrying capacity, the growth rate will slow so the population doesn’t go over the carrying capacity. This model is called logistic growth.</a:t>
            </a:r>
            <a:endParaRPr/>
          </a:p>
        </p:txBody>
      </p:sp>
      <p:sp>
        <p:nvSpPr>
          <p:cNvPr id="3001" name="Google Shape;3001;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0" name="Google Shape;301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1" name="Google Shape;301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64"/>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4"/>
          <p:cNvSpPr txBox="1">
            <a:spLocks noGrp="1"/>
          </p:cNvSpPr>
          <p:nvPr>
            <p:ph type="body" idx="1"/>
          </p:nvPr>
        </p:nvSpPr>
        <p:spPr>
          <a:xfrm>
            <a:off x="938758" y="2286002"/>
            <a:ext cx="763374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6" name="Google Shape;36;p64"/>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78"/>
          <p:cNvSpPr txBox="1">
            <a:spLocks noGrp="1"/>
          </p:cNvSpPr>
          <p:nvPr>
            <p:ph type="title"/>
          </p:nvPr>
        </p:nvSpPr>
        <p:spPr>
          <a:xfrm rot="5400000">
            <a:off x="4982674" y="2296623"/>
            <a:ext cx="5600404" cy="177193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78"/>
          <p:cNvSpPr txBox="1">
            <a:spLocks noGrp="1"/>
          </p:cNvSpPr>
          <p:nvPr>
            <p:ph type="body" idx="1"/>
          </p:nvPr>
        </p:nvSpPr>
        <p:spPr>
          <a:xfrm rot="5400000">
            <a:off x="1047530" y="277830"/>
            <a:ext cx="5600404" cy="5809517"/>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16" name="Google Shape;116;p78"/>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78"/>
          <p:cNvSpPr txBox="1">
            <a:spLocks noGrp="1"/>
          </p:cNvSpPr>
          <p:nvPr>
            <p:ph type="ftr" idx="11"/>
          </p:nvPr>
        </p:nvSpPr>
        <p:spPr>
          <a:xfrm>
            <a:off x="3028950" y="6375679"/>
            <a:ext cx="30861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78"/>
          <p:cNvSpPr txBox="1">
            <a:spLocks noGrp="1"/>
          </p:cNvSpPr>
          <p:nvPr>
            <p:ph type="sldNum" idx="12"/>
          </p:nvPr>
        </p:nvSpPr>
        <p:spPr>
          <a:xfrm>
            <a:off x="6457951" y="6375679"/>
            <a:ext cx="211454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69"/>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Corbel"/>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69"/>
          <p:cNvSpPr txBox="1">
            <a:spLocks noGrp="1"/>
          </p:cNvSpPr>
          <p:nvPr>
            <p:ph type="body" idx="1"/>
          </p:nvPr>
        </p:nvSpPr>
        <p:spPr>
          <a:xfrm>
            <a:off x="4129314" y="1097280"/>
            <a:ext cx="4149638" cy="466344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SzPts val="1920"/>
              <a:buChar char="•"/>
              <a:defRPr sz="2400"/>
            </a:lvl1pPr>
            <a:lvl2pPr marL="914400" lvl="1" indent="-335280" algn="l">
              <a:lnSpc>
                <a:spcPct val="90000"/>
              </a:lnSpc>
              <a:spcBef>
                <a:spcPts val="150"/>
              </a:spcBef>
              <a:spcAft>
                <a:spcPts val="0"/>
              </a:spcAft>
              <a:buSzPts val="1680"/>
              <a:buChar char="•"/>
              <a:defRPr sz="2100"/>
            </a:lvl2pPr>
            <a:lvl3pPr marL="1371600" lvl="2" indent="-320039" algn="l">
              <a:lnSpc>
                <a:spcPct val="90000"/>
              </a:lnSpc>
              <a:spcBef>
                <a:spcPts val="300"/>
              </a:spcBef>
              <a:spcAft>
                <a:spcPts val="0"/>
              </a:spcAft>
              <a:buSzPts val="1440"/>
              <a:buChar char="•"/>
              <a:defRPr sz="1800"/>
            </a:lvl3pPr>
            <a:lvl4pPr marL="1828800" lvl="3" indent="-304800" algn="l">
              <a:lnSpc>
                <a:spcPct val="90000"/>
              </a:lnSpc>
              <a:spcBef>
                <a:spcPts val="300"/>
              </a:spcBef>
              <a:spcAft>
                <a:spcPts val="0"/>
              </a:spcAft>
              <a:buSzPts val="1200"/>
              <a:buChar char="•"/>
              <a:defRPr sz="1500"/>
            </a:lvl4pPr>
            <a:lvl5pPr marL="2286000" lvl="4" indent="-304800" algn="l">
              <a:lnSpc>
                <a:spcPct val="9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129" name="Google Shape;129;p69"/>
          <p:cNvSpPr txBox="1">
            <a:spLocks noGrp="1"/>
          </p:cNvSpPr>
          <p:nvPr>
            <p:ph type="body" idx="2"/>
          </p:nvPr>
        </p:nvSpPr>
        <p:spPr>
          <a:xfrm>
            <a:off x="857250" y="2834640"/>
            <a:ext cx="2834640" cy="29260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130" name="Google Shape;130;p69"/>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9"/>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9"/>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3"/>
        <p:cNvGrpSpPr/>
        <p:nvPr/>
      </p:nvGrpSpPr>
      <p:grpSpPr>
        <a:xfrm>
          <a:off x="0" y="0"/>
          <a:ext cx="0" cy="0"/>
          <a:chOff x="0" y="0"/>
          <a:chExt cx="0" cy="0"/>
        </a:xfrm>
      </p:grpSpPr>
      <p:sp>
        <p:nvSpPr>
          <p:cNvPr id="134" name="Google Shape;134;p79"/>
          <p:cNvSpPr/>
          <p:nvPr/>
        </p:nvSpPr>
        <p:spPr>
          <a:xfrm>
            <a:off x="182879" y="182879"/>
            <a:ext cx="8778240" cy="649224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9"/>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6000"/>
              <a:buFont typeface="Corbel"/>
              <a:buNone/>
              <a:defRPr sz="6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79"/>
          <p:cNvSpPr txBox="1">
            <a:spLocks noGrp="1"/>
          </p:cNvSpPr>
          <p:nvPr>
            <p:ph type="subTitle" idx="1"/>
          </p:nvPr>
        </p:nvSpPr>
        <p:spPr>
          <a:xfrm>
            <a:off x="1282148" y="3869635"/>
            <a:ext cx="6575895"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1440"/>
              <a:buNone/>
              <a:defRPr sz="1800">
                <a:solidFill>
                  <a:srgbClr val="FFFFFF"/>
                </a:solidFill>
              </a:defRPr>
            </a:lvl1pPr>
            <a:lvl2pPr lvl="1" algn="ctr">
              <a:lnSpc>
                <a:spcPct val="90000"/>
              </a:lnSpc>
              <a:spcBef>
                <a:spcPts val="150"/>
              </a:spcBef>
              <a:spcAft>
                <a:spcPts val="0"/>
              </a:spcAft>
              <a:buSzPts val="1440"/>
              <a:buNone/>
              <a:defRPr sz="1800"/>
            </a:lvl2pPr>
            <a:lvl3pPr lvl="2" algn="ctr">
              <a:lnSpc>
                <a:spcPct val="90000"/>
              </a:lnSpc>
              <a:spcBef>
                <a:spcPts val="300"/>
              </a:spcBef>
              <a:spcAft>
                <a:spcPts val="0"/>
              </a:spcAft>
              <a:buSzPts val="1440"/>
              <a:buNone/>
              <a:defRPr sz="180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a:endParaRPr/>
          </a:p>
        </p:txBody>
      </p:sp>
      <p:sp>
        <p:nvSpPr>
          <p:cNvPr id="137" name="Google Shape;137;p79"/>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79"/>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79"/>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FFFFFF"/>
                </a:solidFill>
                <a:latin typeface="Corbel"/>
                <a:ea typeface="Corbel"/>
                <a:cs typeface="Corbel"/>
                <a:sym typeface="Corbel"/>
              </a:defRPr>
            </a:lvl1pPr>
            <a:lvl2pPr marL="0" lvl="1" indent="0" algn="r">
              <a:spcBef>
                <a:spcPts val="0"/>
              </a:spcBef>
              <a:buNone/>
              <a:defRPr sz="1000">
                <a:solidFill>
                  <a:srgbClr val="FFFFFF"/>
                </a:solidFill>
                <a:latin typeface="Corbel"/>
                <a:ea typeface="Corbel"/>
                <a:cs typeface="Corbel"/>
                <a:sym typeface="Corbel"/>
              </a:defRPr>
            </a:lvl2pPr>
            <a:lvl3pPr marL="0" lvl="2" indent="0" algn="r">
              <a:spcBef>
                <a:spcPts val="0"/>
              </a:spcBef>
              <a:buNone/>
              <a:defRPr sz="1000">
                <a:solidFill>
                  <a:srgbClr val="FFFFFF"/>
                </a:solidFill>
                <a:latin typeface="Corbel"/>
                <a:ea typeface="Corbel"/>
                <a:cs typeface="Corbel"/>
                <a:sym typeface="Corbel"/>
              </a:defRPr>
            </a:lvl3pPr>
            <a:lvl4pPr marL="0" lvl="3" indent="0" algn="r">
              <a:spcBef>
                <a:spcPts val="0"/>
              </a:spcBef>
              <a:buNone/>
              <a:defRPr sz="1000">
                <a:solidFill>
                  <a:srgbClr val="FFFFFF"/>
                </a:solidFill>
                <a:latin typeface="Corbel"/>
                <a:ea typeface="Corbel"/>
                <a:cs typeface="Corbel"/>
                <a:sym typeface="Corbel"/>
              </a:defRPr>
            </a:lvl4pPr>
            <a:lvl5pPr marL="0" lvl="4" indent="0" algn="r">
              <a:spcBef>
                <a:spcPts val="0"/>
              </a:spcBef>
              <a:buNone/>
              <a:defRPr sz="1000">
                <a:solidFill>
                  <a:srgbClr val="FFFFFF"/>
                </a:solidFill>
                <a:latin typeface="Corbel"/>
                <a:ea typeface="Corbel"/>
                <a:cs typeface="Corbel"/>
                <a:sym typeface="Corbel"/>
              </a:defRPr>
            </a:lvl5pPr>
            <a:lvl6pPr marL="0" lvl="5" indent="0" algn="r">
              <a:spcBef>
                <a:spcPts val="0"/>
              </a:spcBef>
              <a:buNone/>
              <a:defRPr sz="1000">
                <a:solidFill>
                  <a:srgbClr val="FFFFFF"/>
                </a:solidFill>
                <a:latin typeface="Corbel"/>
                <a:ea typeface="Corbel"/>
                <a:cs typeface="Corbel"/>
                <a:sym typeface="Corbel"/>
              </a:defRPr>
            </a:lvl6pPr>
            <a:lvl7pPr marL="0" lvl="6" indent="0" algn="r">
              <a:spcBef>
                <a:spcPts val="0"/>
              </a:spcBef>
              <a:buNone/>
              <a:defRPr sz="1000">
                <a:solidFill>
                  <a:srgbClr val="FFFFFF"/>
                </a:solidFill>
                <a:latin typeface="Corbel"/>
                <a:ea typeface="Corbel"/>
                <a:cs typeface="Corbel"/>
                <a:sym typeface="Corbel"/>
              </a:defRPr>
            </a:lvl7pPr>
            <a:lvl8pPr marL="0" lvl="7" indent="0" algn="r">
              <a:spcBef>
                <a:spcPts val="0"/>
              </a:spcBef>
              <a:buNone/>
              <a:defRPr sz="1000">
                <a:solidFill>
                  <a:srgbClr val="FFFFFF"/>
                </a:solidFill>
                <a:latin typeface="Corbel"/>
                <a:ea typeface="Corbel"/>
                <a:cs typeface="Corbel"/>
                <a:sym typeface="Corbel"/>
              </a:defRPr>
            </a:lvl8pPr>
            <a:lvl9pPr marL="0" lvl="8" indent="0" algn="r">
              <a:spcBef>
                <a:spcPts val="0"/>
              </a:spcBef>
              <a:buNone/>
              <a:defRPr sz="1000">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cxnSp>
        <p:nvCxnSpPr>
          <p:cNvPr id="140" name="Google Shape;140;p79"/>
          <p:cNvCxnSpPr/>
          <p:nvPr/>
        </p:nvCxnSpPr>
        <p:spPr>
          <a:xfrm>
            <a:off x="1483995" y="3733800"/>
            <a:ext cx="61722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80"/>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80"/>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SzPts val="160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144" name="Google Shape;144;p80"/>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80"/>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0"/>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81"/>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6000"/>
              <a:buFont typeface="Corbel"/>
              <a:buNone/>
              <a:defRPr sz="6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81"/>
          <p:cNvSpPr txBox="1">
            <a:spLocks noGrp="1"/>
          </p:cNvSpPr>
          <p:nvPr>
            <p:ph type="body" idx="1"/>
          </p:nvPr>
        </p:nvSpPr>
        <p:spPr>
          <a:xfrm>
            <a:off x="1282446" y="4154520"/>
            <a:ext cx="6576822"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40"/>
              <a:buNone/>
              <a:defRPr sz="1800">
                <a:solidFill>
                  <a:schemeClr val="accent1"/>
                </a:solidFill>
              </a:defRPr>
            </a:lvl1pPr>
            <a:lvl2pPr marL="914400" lvl="1" indent="-228600" algn="l">
              <a:lnSpc>
                <a:spcPct val="90000"/>
              </a:lnSpc>
              <a:spcBef>
                <a:spcPts val="150"/>
              </a:spcBef>
              <a:spcAft>
                <a:spcPts val="0"/>
              </a:spcAft>
              <a:buSzPts val="1080"/>
              <a:buNone/>
              <a:defRPr sz="1350">
                <a:solidFill>
                  <a:srgbClr val="888888"/>
                </a:solidFill>
              </a:defRPr>
            </a:lvl2pPr>
            <a:lvl3pPr marL="1371600" lvl="2" indent="-228600" algn="l">
              <a:lnSpc>
                <a:spcPct val="90000"/>
              </a:lnSpc>
              <a:spcBef>
                <a:spcPts val="300"/>
              </a:spcBef>
              <a:spcAft>
                <a:spcPts val="0"/>
              </a:spcAft>
              <a:buSzPts val="960"/>
              <a:buNone/>
              <a:defRPr sz="1200">
                <a:solidFill>
                  <a:srgbClr val="888888"/>
                </a:solidFill>
              </a:defRPr>
            </a:lvl3pPr>
            <a:lvl4pPr marL="1828800" lvl="3" indent="-228600" algn="l">
              <a:lnSpc>
                <a:spcPct val="90000"/>
              </a:lnSpc>
              <a:spcBef>
                <a:spcPts val="300"/>
              </a:spcBef>
              <a:spcAft>
                <a:spcPts val="0"/>
              </a:spcAft>
              <a:buSzPts val="840"/>
              <a:buNone/>
              <a:defRPr sz="1050">
                <a:solidFill>
                  <a:srgbClr val="888888"/>
                </a:solidFill>
              </a:defRPr>
            </a:lvl4pPr>
            <a:lvl5pPr marL="2286000" lvl="4" indent="-228600" algn="l">
              <a:lnSpc>
                <a:spcPct val="90000"/>
              </a:lnSpc>
              <a:spcBef>
                <a:spcPts val="300"/>
              </a:spcBef>
              <a:spcAft>
                <a:spcPts val="0"/>
              </a:spcAft>
              <a:buSzPts val="840"/>
              <a:buNone/>
              <a:defRPr sz="1050">
                <a:solidFill>
                  <a:srgbClr val="888888"/>
                </a:solidFill>
              </a:defRPr>
            </a:lvl5pPr>
            <a:lvl6pPr marL="2743200" lvl="5" indent="-228600" algn="l">
              <a:lnSpc>
                <a:spcPct val="90000"/>
              </a:lnSpc>
              <a:spcBef>
                <a:spcPts val="300"/>
              </a:spcBef>
              <a:spcAft>
                <a:spcPts val="0"/>
              </a:spcAft>
              <a:buSzPts val="840"/>
              <a:buNone/>
              <a:defRPr sz="1050">
                <a:solidFill>
                  <a:srgbClr val="888888"/>
                </a:solidFill>
              </a:defRPr>
            </a:lvl6pPr>
            <a:lvl7pPr marL="3200400" lvl="6" indent="-228600" algn="l">
              <a:lnSpc>
                <a:spcPct val="90000"/>
              </a:lnSpc>
              <a:spcBef>
                <a:spcPts val="300"/>
              </a:spcBef>
              <a:spcAft>
                <a:spcPts val="0"/>
              </a:spcAft>
              <a:buSzPts val="840"/>
              <a:buNone/>
              <a:defRPr sz="1050">
                <a:solidFill>
                  <a:srgbClr val="888888"/>
                </a:solidFill>
              </a:defRPr>
            </a:lvl7pPr>
            <a:lvl8pPr marL="3657600" lvl="7" indent="-228600" algn="l">
              <a:lnSpc>
                <a:spcPct val="90000"/>
              </a:lnSpc>
              <a:spcBef>
                <a:spcPts val="300"/>
              </a:spcBef>
              <a:spcAft>
                <a:spcPts val="0"/>
              </a:spcAft>
              <a:buSzPts val="840"/>
              <a:buNone/>
              <a:defRPr sz="1050">
                <a:solidFill>
                  <a:srgbClr val="888888"/>
                </a:solidFill>
              </a:defRPr>
            </a:lvl8pPr>
            <a:lvl9pPr marL="4114800" lvl="8" indent="-228600" algn="l">
              <a:lnSpc>
                <a:spcPct val="90000"/>
              </a:lnSpc>
              <a:spcBef>
                <a:spcPts val="300"/>
              </a:spcBef>
              <a:spcAft>
                <a:spcPts val="300"/>
              </a:spcAft>
              <a:buSzPts val="840"/>
              <a:buNone/>
              <a:defRPr sz="1050">
                <a:solidFill>
                  <a:srgbClr val="888888"/>
                </a:solidFill>
              </a:defRPr>
            </a:lvl9pPr>
          </a:lstStyle>
          <a:p>
            <a:endParaRPr/>
          </a:p>
        </p:txBody>
      </p:sp>
      <p:sp>
        <p:nvSpPr>
          <p:cNvPr id="150" name="Google Shape;150;p81"/>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1"/>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153" name="Google Shape;153;p81"/>
          <p:cNvCxnSpPr/>
          <p:nvPr/>
        </p:nvCxnSpPr>
        <p:spPr>
          <a:xfrm>
            <a:off x="1485900" y="4020408"/>
            <a:ext cx="61722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82"/>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82"/>
          <p:cNvSpPr txBox="1">
            <a:spLocks noGrp="1"/>
          </p:cNvSpPr>
          <p:nvPr>
            <p:ph type="body" idx="1"/>
          </p:nvPr>
        </p:nvSpPr>
        <p:spPr>
          <a:xfrm>
            <a:off x="857250" y="2057399"/>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157" name="Google Shape;157;p82"/>
          <p:cNvSpPr txBox="1">
            <a:spLocks noGrp="1"/>
          </p:cNvSpPr>
          <p:nvPr>
            <p:ph type="body" idx="2"/>
          </p:nvPr>
        </p:nvSpPr>
        <p:spPr>
          <a:xfrm>
            <a:off x="4700709" y="2057400"/>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158" name="Google Shape;158;p82"/>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82"/>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82"/>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8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83"/>
          <p:cNvSpPr txBox="1">
            <a:spLocks noGrp="1"/>
          </p:cNvSpPr>
          <p:nvPr>
            <p:ph type="body" idx="1"/>
          </p:nvPr>
        </p:nvSpPr>
        <p:spPr>
          <a:xfrm>
            <a:off x="857250" y="2001511"/>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164" name="Google Shape;164;p83"/>
          <p:cNvSpPr txBox="1">
            <a:spLocks noGrp="1"/>
          </p:cNvSpPr>
          <p:nvPr>
            <p:ph type="body" idx="2"/>
          </p:nvPr>
        </p:nvSpPr>
        <p:spPr>
          <a:xfrm>
            <a:off x="857250" y="2721483"/>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165" name="Google Shape;165;p83"/>
          <p:cNvSpPr txBox="1">
            <a:spLocks noGrp="1"/>
          </p:cNvSpPr>
          <p:nvPr>
            <p:ph type="body" idx="3"/>
          </p:nvPr>
        </p:nvSpPr>
        <p:spPr>
          <a:xfrm>
            <a:off x="4701880" y="1999032"/>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166" name="Google Shape;166;p83"/>
          <p:cNvSpPr txBox="1">
            <a:spLocks noGrp="1"/>
          </p:cNvSpPr>
          <p:nvPr>
            <p:ph type="body" idx="4"/>
          </p:nvPr>
        </p:nvSpPr>
        <p:spPr>
          <a:xfrm>
            <a:off x="4701880" y="2719322"/>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167" name="Google Shape;167;p83"/>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83"/>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83"/>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84"/>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84"/>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84"/>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84"/>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p85"/>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5"/>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5"/>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86"/>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Corbel"/>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86"/>
          <p:cNvSpPr>
            <a:spLocks noGrp="1"/>
          </p:cNvSpPr>
          <p:nvPr>
            <p:ph type="pic" idx="2"/>
          </p:nvPr>
        </p:nvSpPr>
        <p:spPr>
          <a:xfrm>
            <a:off x="4019107" y="1069847"/>
            <a:ext cx="4257703" cy="4645153"/>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000"/>
              </a:spcBef>
              <a:spcAft>
                <a:spcPts val="0"/>
              </a:spcAft>
              <a:buClr>
                <a:schemeClr val="accent1"/>
              </a:buClr>
              <a:buSzPts val="1680"/>
              <a:buFont typeface="Corbel"/>
              <a:buNone/>
              <a:defRPr sz="2100" b="0" i="0" u="none" strike="noStrike" cap="none">
                <a:solidFill>
                  <a:schemeClr val="accent1"/>
                </a:solidFill>
                <a:latin typeface="Corbel"/>
                <a:ea typeface="Corbel"/>
                <a:cs typeface="Corbel"/>
                <a:sym typeface="Corbel"/>
              </a:defRPr>
            </a:lvl1pPr>
            <a:lvl2pPr marR="0" lvl="1" algn="l" rtl="0">
              <a:lnSpc>
                <a:spcPct val="90000"/>
              </a:lnSpc>
              <a:spcBef>
                <a:spcPts val="150"/>
              </a:spcBef>
              <a:spcAft>
                <a:spcPts val="0"/>
              </a:spcAft>
              <a:buClr>
                <a:schemeClr val="accent1"/>
              </a:buClr>
              <a:buSzPts val="1680"/>
              <a:buFont typeface="Corbel"/>
              <a:buNone/>
              <a:defRPr sz="2100" b="0" i="0" u="none" strike="noStrike" cap="none">
                <a:solidFill>
                  <a:schemeClr val="accent1"/>
                </a:solidFill>
                <a:latin typeface="Corbel"/>
                <a:ea typeface="Corbel"/>
                <a:cs typeface="Corbel"/>
                <a:sym typeface="Corbel"/>
              </a:defRPr>
            </a:lvl2pPr>
            <a:lvl3pPr marR="0" lvl="2" algn="l" rtl="0">
              <a:lnSpc>
                <a:spcPct val="90000"/>
              </a:lnSpc>
              <a:spcBef>
                <a:spcPts val="300"/>
              </a:spcBef>
              <a:spcAft>
                <a:spcPts val="0"/>
              </a:spcAft>
              <a:buClr>
                <a:schemeClr val="accent1"/>
              </a:buClr>
              <a:buSzPts val="1440"/>
              <a:buFont typeface="Corbel"/>
              <a:buNone/>
              <a:defRPr sz="1800" b="0" i="0" u="none" strike="noStrike" cap="none">
                <a:solidFill>
                  <a:schemeClr val="accent1"/>
                </a:solidFill>
                <a:latin typeface="Corbel"/>
                <a:ea typeface="Corbel"/>
                <a:cs typeface="Corbel"/>
                <a:sym typeface="Corbel"/>
              </a:defRPr>
            </a:lvl3pPr>
            <a:lvl4pPr marR="0" lvl="3"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4pPr>
            <a:lvl5pPr marR="0" lvl="4"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5pPr>
            <a:lvl6pPr marR="0" lvl="5"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6pPr>
            <a:lvl7pPr marR="0" lvl="6"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7pPr>
            <a:lvl8pPr marR="0" lvl="7"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8pPr>
            <a:lvl9pPr marR="0" lvl="8" algn="l" rtl="0">
              <a:lnSpc>
                <a:spcPct val="90000"/>
              </a:lnSpc>
              <a:spcBef>
                <a:spcPts val="300"/>
              </a:spcBef>
              <a:spcAft>
                <a:spcPts val="30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9pPr>
          </a:lstStyle>
          <a:p>
            <a:endParaRPr/>
          </a:p>
        </p:txBody>
      </p:sp>
      <p:sp>
        <p:nvSpPr>
          <p:cNvPr id="182" name="Google Shape;182;p86"/>
          <p:cNvSpPr txBox="1">
            <a:spLocks noGrp="1"/>
          </p:cNvSpPr>
          <p:nvPr>
            <p:ph type="body" idx="1"/>
          </p:nvPr>
        </p:nvSpPr>
        <p:spPr>
          <a:xfrm>
            <a:off x="857250" y="2834640"/>
            <a:ext cx="283464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183" name="Google Shape;183;p86"/>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86"/>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6"/>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44"/>
        <p:cNvGrpSpPr/>
        <p:nvPr/>
      </p:nvGrpSpPr>
      <p:grpSpPr>
        <a:xfrm>
          <a:off x="0" y="0"/>
          <a:ext cx="0" cy="0"/>
          <a:chOff x="0" y="0"/>
          <a:chExt cx="0" cy="0"/>
        </a:xfrm>
      </p:grpSpPr>
      <p:sp>
        <p:nvSpPr>
          <p:cNvPr id="45" name="Google Shape;45;p67"/>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6" name="Google Shape;46;p67"/>
          <p:cNvSpPr txBox="1">
            <a:spLocks noGrp="1"/>
          </p:cNvSpPr>
          <p:nvPr>
            <p:ph type="title"/>
          </p:nvPr>
        </p:nvSpPr>
        <p:spPr>
          <a:xfrm>
            <a:off x="2432197" y="1073889"/>
            <a:ext cx="6140303"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300"/>
              <a:buFont typeface="Impact"/>
              <a:buNone/>
              <a:defRPr sz="63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7"/>
          <p:cNvSpPr txBox="1">
            <a:spLocks noGrp="1"/>
          </p:cNvSpPr>
          <p:nvPr>
            <p:ph type="body" idx="1"/>
          </p:nvPr>
        </p:nvSpPr>
        <p:spPr>
          <a:xfrm>
            <a:off x="2432198" y="5159782"/>
            <a:ext cx="5263116"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500"/>
              <a:buNone/>
              <a:defRPr sz="1500" b="1" i="0" cap="none">
                <a:solidFill>
                  <a:schemeClr val="accent1"/>
                </a:solidFill>
              </a:defRPr>
            </a:lvl1pPr>
            <a:lvl2pPr marL="914400" lvl="1" indent="-228600" algn="l">
              <a:lnSpc>
                <a:spcPct val="110000"/>
              </a:lnSpc>
              <a:spcBef>
                <a:spcPts val="700"/>
              </a:spcBef>
              <a:spcAft>
                <a:spcPts val="0"/>
              </a:spcAft>
              <a:buSzPts val="1500"/>
              <a:buNone/>
              <a:defRPr sz="1500">
                <a:solidFill>
                  <a:srgbClr val="888888"/>
                </a:solidFill>
              </a:defRPr>
            </a:lvl2pPr>
            <a:lvl3pPr marL="1371600" lvl="2" indent="-228600" algn="l">
              <a:lnSpc>
                <a:spcPct val="110000"/>
              </a:lnSpc>
              <a:spcBef>
                <a:spcPts val="700"/>
              </a:spcBef>
              <a:spcAft>
                <a:spcPts val="0"/>
              </a:spcAft>
              <a:buSzPts val="1350"/>
              <a:buNone/>
              <a:defRPr sz="1350">
                <a:solidFill>
                  <a:srgbClr val="888888"/>
                </a:solidFill>
              </a:defRPr>
            </a:lvl3pPr>
            <a:lvl4pPr marL="1828800" lvl="3" indent="-228600" algn="l">
              <a:lnSpc>
                <a:spcPct val="110000"/>
              </a:lnSpc>
              <a:spcBef>
                <a:spcPts val="700"/>
              </a:spcBef>
              <a:spcAft>
                <a:spcPts val="0"/>
              </a:spcAft>
              <a:buSzPts val="1200"/>
              <a:buNone/>
              <a:defRPr sz="1200">
                <a:solidFill>
                  <a:srgbClr val="888888"/>
                </a:solidFill>
              </a:defRPr>
            </a:lvl4pPr>
            <a:lvl5pPr marL="2286000" lvl="4" indent="-228600" algn="l">
              <a:lnSpc>
                <a:spcPct val="110000"/>
              </a:lnSpc>
              <a:spcBef>
                <a:spcPts val="700"/>
              </a:spcBef>
              <a:spcAft>
                <a:spcPts val="0"/>
              </a:spcAft>
              <a:buSzPts val="1200"/>
              <a:buNone/>
              <a:defRPr sz="1200">
                <a:solidFill>
                  <a:srgbClr val="888888"/>
                </a:solidFill>
              </a:defRPr>
            </a:lvl5pPr>
            <a:lvl6pPr marL="2743200" lvl="5" indent="-228600" algn="l">
              <a:lnSpc>
                <a:spcPct val="110000"/>
              </a:lnSpc>
              <a:spcBef>
                <a:spcPts val="700"/>
              </a:spcBef>
              <a:spcAft>
                <a:spcPts val="0"/>
              </a:spcAft>
              <a:buSzPts val="1200"/>
              <a:buNone/>
              <a:defRPr sz="1200">
                <a:solidFill>
                  <a:srgbClr val="888888"/>
                </a:solidFill>
              </a:defRPr>
            </a:lvl6pPr>
            <a:lvl7pPr marL="3200400" lvl="6" indent="-228600" algn="l">
              <a:lnSpc>
                <a:spcPct val="110000"/>
              </a:lnSpc>
              <a:spcBef>
                <a:spcPts val="700"/>
              </a:spcBef>
              <a:spcAft>
                <a:spcPts val="0"/>
              </a:spcAft>
              <a:buSzPts val="1200"/>
              <a:buNone/>
              <a:defRPr sz="1200">
                <a:solidFill>
                  <a:srgbClr val="888888"/>
                </a:solidFill>
              </a:defRPr>
            </a:lvl7pPr>
            <a:lvl8pPr marL="3657600" lvl="7" indent="-228600" algn="l">
              <a:lnSpc>
                <a:spcPct val="110000"/>
              </a:lnSpc>
              <a:spcBef>
                <a:spcPts val="700"/>
              </a:spcBef>
              <a:spcAft>
                <a:spcPts val="0"/>
              </a:spcAft>
              <a:buSzPts val="1200"/>
              <a:buNone/>
              <a:defRPr sz="1200">
                <a:solidFill>
                  <a:srgbClr val="888888"/>
                </a:solidFill>
              </a:defRPr>
            </a:lvl8pPr>
            <a:lvl9pPr marL="4114800" lvl="8" indent="-228600" algn="l">
              <a:lnSpc>
                <a:spcPct val="110000"/>
              </a:lnSpc>
              <a:spcBef>
                <a:spcPts val="700"/>
              </a:spcBef>
              <a:spcAft>
                <a:spcPts val="0"/>
              </a:spcAft>
              <a:buSzPts val="1200"/>
              <a:buNone/>
              <a:defRPr sz="1200">
                <a:solidFill>
                  <a:srgbClr val="888888"/>
                </a:solidFill>
              </a:defRPr>
            </a:lvl9pPr>
          </a:lstStyle>
          <a:p>
            <a:endParaRPr/>
          </a:p>
        </p:txBody>
      </p:sp>
      <p:sp>
        <p:nvSpPr>
          <p:cNvPr id="48" name="Google Shape;48;p67"/>
          <p:cNvSpPr txBox="1">
            <a:spLocks noGrp="1"/>
          </p:cNvSpPr>
          <p:nvPr>
            <p:ph type="dt" idx="10"/>
          </p:nvPr>
        </p:nvSpPr>
        <p:spPr>
          <a:xfrm>
            <a:off x="2427410" y="6375679"/>
            <a:ext cx="1120460"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7"/>
          <p:cNvSpPr txBox="1">
            <a:spLocks noGrp="1"/>
          </p:cNvSpPr>
          <p:nvPr>
            <p:ph type="ftr" idx="11"/>
          </p:nvPr>
        </p:nvSpPr>
        <p:spPr>
          <a:xfrm>
            <a:off x="3959298" y="6375679"/>
            <a:ext cx="30861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7"/>
          <p:cNvSpPr txBox="1">
            <a:spLocks noGrp="1"/>
          </p:cNvSpPr>
          <p:nvPr>
            <p:ph type="sldNum" idx="12"/>
          </p:nvPr>
        </p:nvSpPr>
        <p:spPr>
          <a:xfrm>
            <a:off x="7456825" y="6375679"/>
            <a:ext cx="111567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Gill Sans"/>
                <a:ea typeface="Gill Sans"/>
                <a:cs typeface="Gill Sans"/>
                <a:sym typeface="Gill Sans"/>
              </a:defRPr>
            </a:lvl1pPr>
            <a:lvl2pPr marL="0" lvl="1" indent="0" algn="r">
              <a:spcBef>
                <a:spcPts val="0"/>
              </a:spcBef>
              <a:buNone/>
              <a:defRPr sz="1000">
                <a:solidFill>
                  <a:schemeClr val="dk2"/>
                </a:solidFill>
                <a:latin typeface="Gill Sans"/>
                <a:ea typeface="Gill Sans"/>
                <a:cs typeface="Gill Sans"/>
                <a:sym typeface="Gill Sans"/>
              </a:defRPr>
            </a:lvl2pPr>
            <a:lvl3pPr marL="0" lvl="2" indent="0" algn="r">
              <a:spcBef>
                <a:spcPts val="0"/>
              </a:spcBef>
              <a:buNone/>
              <a:defRPr sz="1000">
                <a:solidFill>
                  <a:schemeClr val="dk2"/>
                </a:solidFill>
                <a:latin typeface="Gill Sans"/>
                <a:ea typeface="Gill Sans"/>
                <a:cs typeface="Gill Sans"/>
                <a:sym typeface="Gill Sans"/>
              </a:defRPr>
            </a:lvl3pPr>
            <a:lvl4pPr marL="0" lvl="3" indent="0" algn="r">
              <a:spcBef>
                <a:spcPts val="0"/>
              </a:spcBef>
              <a:buNone/>
              <a:defRPr sz="1000">
                <a:solidFill>
                  <a:schemeClr val="dk2"/>
                </a:solidFill>
                <a:latin typeface="Gill Sans"/>
                <a:ea typeface="Gill Sans"/>
                <a:cs typeface="Gill Sans"/>
                <a:sym typeface="Gill Sans"/>
              </a:defRPr>
            </a:lvl4pPr>
            <a:lvl5pPr marL="0" lvl="4" indent="0" algn="r">
              <a:spcBef>
                <a:spcPts val="0"/>
              </a:spcBef>
              <a:buNone/>
              <a:defRPr sz="1000">
                <a:solidFill>
                  <a:schemeClr val="dk2"/>
                </a:solidFill>
                <a:latin typeface="Gill Sans"/>
                <a:ea typeface="Gill Sans"/>
                <a:cs typeface="Gill Sans"/>
                <a:sym typeface="Gill Sans"/>
              </a:defRPr>
            </a:lvl5pPr>
            <a:lvl6pPr marL="0" lvl="5" indent="0" algn="r">
              <a:spcBef>
                <a:spcPts val="0"/>
              </a:spcBef>
              <a:buNone/>
              <a:defRPr sz="1000">
                <a:solidFill>
                  <a:schemeClr val="dk2"/>
                </a:solidFill>
                <a:latin typeface="Gill Sans"/>
                <a:ea typeface="Gill Sans"/>
                <a:cs typeface="Gill Sans"/>
                <a:sym typeface="Gill Sans"/>
              </a:defRPr>
            </a:lvl6pPr>
            <a:lvl7pPr marL="0" lvl="6" indent="0" algn="r">
              <a:spcBef>
                <a:spcPts val="0"/>
              </a:spcBef>
              <a:buNone/>
              <a:defRPr sz="1000">
                <a:solidFill>
                  <a:schemeClr val="dk2"/>
                </a:solidFill>
                <a:latin typeface="Gill Sans"/>
                <a:ea typeface="Gill Sans"/>
                <a:cs typeface="Gill Sans"/>
                <a:sym typeface="Gill Sans"/>
              </a:defRPr>
            </a:lvl7pPr>
            <a:lvl8pPr marL="0" lvl="7" indent="0" algn="r">
              <a:spcBef>
                <a:spcPts val="0"/>
              </a:spcBef>
              <a:buNone/>
              <a:defRPr sz="1000">
                <a:solidFill>
                  <a:schemeClr val="dk2"/>
                </a:solidFill>
                <a:latin typeface="Gill Sans"/>
                <a:ea typeface="Gill Sans"/>
                <a:cs typeface="Gill Sans"/>
                <a:sym typeface="Gill Sans"/>
              </a:defRPr>
            </a:lvl8pPr>
            <a:lvl9pPr marL="0" lvl="8" indent="0" algn="r">
              <a:spcBef>
                <a:spcPts val="0"/>
              </a:spcBef>
              <a:buNone/>
              <a:defRPr sz="1000">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51" name="Google Shape;51;p67"/>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52" name="Google Shape;52;p67" title="left scallop shape"/>
          <p:cNvGrpSpPr/>
          <p:nvPr/>
        </p:nvGrpSpPr>
        <p:grpSpPr>
          <a:xfrm>
            <a:off x="0" y="0"/>
            <a:ext cx="2110979" cy="6858000"/>
            <a:chOff x="0" y="0"/>
            <a:chExt cx="2110979" cy="6858000"/>
          </a:xfrm>
        </p:grpSpPr>
        <p:sp>
          <p:nvSpPr>
            <p:cNvPr id="53" name="Google Shape;53;p67" title="left scallop shape"/>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54" name="Google Shape;54;p67" title="left scallop inline"/>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87"/>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87"/>
          <p:cNvSpPr txBox="1">
            <a:spLocks noGrp="1"/>
          </p:cNvSpPr>
          <p:nvPr>
            <p:ph type="body" idx="1"/>
          </p:nvPr>
        </p:nvSpPr>
        <p:spPr>
          <a:xfrm rot="5400000">
            <a:off x="2540278" y="374374"/>
            <a:ext cx="4038600" cy="740465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189" name="Google Shape;189;p87"/>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87"/>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87"/>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88"/>
          <p:cNvSpPr txBox="1">
            <a:spLocks noGrp="1"/>
          </p:cNvSpPr>
          <p:nvPr>
            <p:ph type="title"/>
          </p:nvPr>
        </p:nvSpPr>
        <p:spPr>
          <a:xfrm rot="5400000">
            <a:off x="4710112" y="2595563"/>
            <a:ext cx="5410200"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88"/>
          <p:cNvSpPr txBox="1">
            <a:spLocks noGrp="1"/>
          </p:cNvSpPr>
          <p:nvPr>
            <p:ph type="body" idx="1"/>
          </p:nvPr>
        </p:nvSpPr>
        <p:spPr>
          <a:xfrm rot="5400000">
            <a:off x="938212" y="681038"/>
            <a:ext cx="5410200" cy="5572125"/>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195" name="Google Shape;195;p88"/>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88"/>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8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213"/>
        <p:cNvGrpSpPr/>
        <p:nvPr/>
      </p:nvGrpSpPr>
      <p:grpSpPr>
        <a:xfrm>
          <a:off x="0" y="0"/>
          <a:ext cx="0" cy="0"/>
          <a:chOff x="0" y="0"/>
          <a:chExt cx="0" cy="0"/>
        </a:xfrm>
      </p:grpSpPr>
      <p:sp>
        <p:nvSpPr>
          <p:cNvPr id="214" name="Google Shape;214;p71"/>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215" name="Google Shape;215;p71"/>
          <p:cNvSpPr txBox="1">
            <a:spLocks noGrp="1"/>
          </p:cNvSpPr>
          <p:nvPr>
            <p:ph type="title"/>
          </p:nvPr>
        </p:nvSpPr>
        <p:spPr>
          <a:xfrm>
            <a:off x="2432197" y="1073889"/>
            <a:ext cx="6140303"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6300"/>
              <a:buFont typeface="Impact"/>
              <a:buNone/>
              <a:defRPr sz="6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71"/>
          <p:cNvSpPr txBox="1">
            <a:spLocks noGrp="1"/>
          </p:cNvSpPr>
          <p:nvPr>
            <p:ph type="body" idx="1"/>
          </p:nvPr>
        </p:nvSpPr>
        <p:spPr>
          <a:xfrm>
            <a:off x="2432198" y="5159782"/>
            <a:ext cx="5263116"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500"/>
              <a:buNone/>
              <a:defRPr sz="1500" b="1" i="0" cap="none">
                <a:solidFill>
                  <a:schemeClr val="accent1"/>
                </a:solidFill>
              </a:defRPr>
            </a:lvl1pPr>
            <a:lvl2pPr marL="914400" lvl="1" indent="-228600" algn="l">
              <a:lnSpc>
                <a:spcPct val="110000"/>
              </a:lnSpc>
              <a:spcBef>
                <a:spcPts val="700"/>
              </a:spcBef>
              <a:spcAft>
                <a:spcPts val="0"/>
              </a:spcAft>
              <a:buSzPts val="1500"/>
              <a:buNone/>
              <a:defRPr sz="1500">
                <a:solidFill>
                  <a:schemeClr val="lt1"/>
                </a:solidFill>
              </a:defRPr>
            </a:lvl2pPr>
            <a:lvl3pPr marL="1371600" lvl="2" indent="-228600" algn="l">
              <a:lnSpc>
                <a:spcPct val="110000"/>
              </a:lnSpc>
              <a:spcBef>
                <a:spcPts val="700"/>
              </a:spcBef>
              <a:spcAft>
                <a:spcPts val="0"/>
              </a:spcAft>
              <a:buSzPts val="1350"/>
              <a:buNone/>
              <a:defRPr sz="1350">
                <a:solidFill>
                  <a:schemeClr val="lt1"/>
                </a:solidFill>
              </a:defRPr>
            </a:lvl3pPr>
            <a:lvl4pPr marL="1828800" lvl="3" indent="-228600" algn="l">
              <a:lnSpc>
                <a:spcPct val="110000"/>
              </a:lnSpc>
              <a:spcBef>
                <a:spcPts val="700"/>
              </a:spcBef>
              <a:spcAft>
                <a:spcPts val="0"/>
              </a:spcAft>
              <a:buSzPts val="1200"/>
              <a:buNone/>
              <a:defRPr sz="1200">
                <a:solidFill>
                  <a:schemeClr val="lt1"/>
                </a:solidFill>
              </a:defRPr>
            </a:lvl4pPr>
            <a:lvl5pPr marL="2286000" lvl="4" indent="-228600" algn="l">
              <a:lnSpc>
                <a:spcPct val="110000"/>
              </a:lnSpc>
              <a:spcBef>
                <a:spcPts val="700"/>
              </a:spcBef>
              <a:spcAft>
                <a:spcPts val="0"/>
              </a:spcAft>
              <a:buSzPts val="1200"/>
              <a:buNone/>
              <a:defRPr sz="1200">
                <a:solidFill>
                  <a:schemeClr val="lt1"/>
                </a:solidFill>
              </a:defRPr>
            </a:lvl5pPr>
            <a:lvl6pPr marL="2743200" lvl="5" indent="-228600" algn="l">
              <a:lnSpc>
                <a:spcPct val="110000"/>
              </a:lnSpc>
              <a:spcBef>
                <a:spcPts val="700"/>
              </a:spcBef>
              <a:spcAft>
                <a:spcPts val="0"/>
              </a:spcAft>
              <a:buSzPts val="1200"/>
              <a:buNone/>
              <a:defRPr sz="1200">
                <a:solidFill>
                  <a:schemeClr val="lt1"/>
                </a:solidFill>
              </a:defRPr>
            </a:lvl6pPr>
            <a:lvl7pPr marL="3200400" lvl="6" indent="-228600" algn="l">
              <a:lnSpc>
                <a:spcPct val="110000"/>
              </a:lnSpc>
              <a:spcBef>
                <a:spcPts val="700"/>
              </a:spcBef>
              <a:spcAft>
                <a:spcPts val="0"/>
              </a:spcAft>
              <a:buSzPts val="1200"/>
              <a:buNone/>
              <a:defRPr sz="1200">
                <a:solidFill>
                  <a:schemeClr val="lt1"/>
                </a:solidFill>
              </a:defRPr>
            </a:lvl7pPr>
            <a:lvl8pPr marL="3657600" lvl="7" indent="-228600" algn="l">
              <a:lnSpc>
                <a:spcPct val="110000"/>
              </a:lnSpc>
              <a:spcBef>
                <a:spcPts val="700"/>
              </a:spcBef>
              <a:spcAft>
                <a:spcPts val="0"/>
              </a:spcAft>
              <a:buSzPts val="1200"/>
              <a:buNone/>
              <a:defRPr sz="1200">
                <a:solidFill>
                  <a:schemeClr val="lt1"/>
                </a:solidFill>
              </a:defRPr>
            </a:lvl8pPr>
            <a:lvl9pPr marL="4114800" lvl="8" indent="-228600" algn="l">
              <a:lnSpc>
                <a:spcPct val="110000"/>
              </a:lnSpc>
              <a:spcBef>
                <a:spcPts val="700"/>
              </a:spcBef>
              <a:spcAft>
                <a:spcPts val="0"/>
              </a:spcAft>
              <a:buSzPts val="1200"/>
              <a:buNone/>
              <a:defRPr sz="1200">
                <a:solidFill>
                  <a:schemeClr val="lt1"/>
                </a:solidFill>
              </a:defRPr>
            </a:lvl9pPr>
          </a:lstStyle>
          <a:p>
            <a:endParaRPr/>
          </a:p>
        </p:txBody>
      </p:sp>
      <p:sp>
        <p:nvSpPr>
          <p:cNvPr id="217" name="Google Shape;217;p71"/>
          <p:cNvSpPr txBox="1">
            <a:spLocks noGrp="1"/>
          </p:cNvSpPr>
          <p:nvPr>
            <p:ph type="dt" idx="10"/>
          </p:nvPr>
        </p:nvSpPr>
        <p:spPr>
          <a:xfrm>
            <a:off x="2427410" y="6375679"/>
            <a:ext cx="1120460"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71"/>
          <p:cNvSpPr txBox="1">
            <a:spLocks noGrp="1"/>
          </p:cNvSpPr>
          <p:nvPr>
            <p:ph type="ftr" idx="11"/>
          </p:nvPr>
        </p:nvSpPr>
        <p:spPr>
          <a:xfrm>
            <a:off x="3959298" y="6375679"/>
            <a:ext cx="30861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71"/>
          <p:cNvSpPr txBox="1">
            <a:spLocks noGrp="1"/>
          </p:cNvSpPr>
          <p:nvPr>
            <p:ph type="sldNum" idx="12"/>
          </p:nvPr>
        </p:nvSpPr>
        <p:spPr>
          <a:xfrm>
            <a:off x="7456825" y="6375679"/>
            <a:ext cx="111567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lt2"/>
                </a:solidFill>
                <a:latin typeface="Gill Sans"/>
                <a:ea typeface="Gill Sans"/>
                <a:cs typeface="Gill Sans"/>
                <a:sym typeface="Gill Sans"/>
              </a:defRPr>
            </a:lvl1pPr>
            <a:lvl2pPr marL="0" lvl="1" indent="0" algn="r">
              <a:spcBef>
                <a:spcPts val="0"/>
              </a:spcBef>
              <a:buNone/>
              <a:defRPr sz="1000">
                <a:solidFill>
                  <a:schemeClr val="lt2"/>
                </a:solidFill>
                <a:latin typeface="Gill Sans"/>
                <a:ea typeface="Gill Sans"/>
                <a:cs typeface="Gill Sans"/>
                <a:sym typeface="Gill Sans"/>
              </a:defRPr>
            </a:lvl2pPr>
            <a:lvl3pPr marL="0" lvl="2" indent="0" algn="r">
              <a:spcBef>
                <a:spcPts val="0"/>
              </a:spcBef>
              <a:buNone/>
              <a:defRPr sz="1000">
                <a:solidFill>
                  <a:schemeClr val="lt2"/>
                </a:solidFill>
                <a:latin typeface="Gill Sans"/>
                <a:ea typeface="Gill Sans"/>
                <a:cs typeface="Gill Sans"/>
                <a:sym typeface="Gill Sans"/>
              </a:defRPr>
            </a:lvl3pPr>
            <a:lvl4pPr marL="0" lvl="3" indent="0" algn="r">
              <a:spcBef>
                <a:spcPts val="0"/>
              </a:spcBef>
              <a:buNone/>
              <a:defRPr sz="1000">
                <a:solidFill>
                  <a:schemeClr val="lt2"/>
                </a:solidFill>
                <a:latin typeface="Gill Sans"/>
                <a:ea typeface="Gill Sans"/>
                <a:cs typeface="Gill Sans"/>
                <a:sym typeface="Gill Sans"/>
              </a:defRPr>
            </a:lvl4pPr>
            <a:lvl5pPr marL="0" lvl="4" indent="0" algn="r">
              <a:spcBef>
                <a:spcPts val="0"/>
              </a:spcBef>
              <a:buNone/>
              <a:defRPr sz="1000">
                <a:solidFill>
                  <a:schemeClr val="lt2"/>
                </a:solidFill>
                <a:latin typeface="Gill Sans"/>
                <a:ea typeface="Gill Sans"/>
                <a:cs typeface="Gill Sans"/>
                <a:sym typeface="Gill Sans"/>
              </a:defRPr>
            </a:lvl5pPr>
            <a:lvl6pPr marL="0" lvl="5" indent="0" algn="r">
              <a:spcBef>
                <a:spcPts val="0"/>
              </a:spcBef>
              <a:buNone/>
              <a:defRPr sz="1000">
                <a:solidFill>
                  <a:schemeClr val="lt2"/>
                </a:solidFill>
                <a:latin typeface="Gill Sans"/>
                <a:ea typeface="Gill Sans"/>
                <a:cs typeface="Gill Sans"/>
                <a:sym typeface="Gill Sans"/>
              </a:defRPr>
            </a:lvl6pPr>
            <a:lvl7pPr marL="0" lvl="6" indent="0" algn="r">
              <a:spcBef>
                <a:spcPts val="0"/>
              </a:spcBef>
              <a:buNone/>
              <a:defRPr sz="1000">
                <a:solidFill>
                  <a:schemeClr val="lt2"/>
                </a:solidFill>
                <a:latin typeface="Gill Sans"/>
                <a:ea typeface="Gill Sans"/>
                <a:cs typeface="Gill Sans"/>
                <a:sym typeface="Gill Sans"/>
              </a:defRPr>
            </a:lvl7pPr>
            <a:lvl8pPr marL="0" lvl="7" indent="0" algn="r">
              <a:spcBef>
                <a:spcPts val="0"/>
              </a:spcBef>
              <a:buNone/>
              <a:defRPr sz="1000">
                <a:solidFill>
                  <a:schemeClr val="lt2"/>
                </a:solidFill>
                <a:latin typeface="Gill Sans"/>
                <a:ea typeface="Gill Sans"/>
                <a:cs typeface="Gill Sans"/>
                <a:sym typeface="Gill Sans"/>
              </a:defRPr>
            </a:lvl8pPr>
            <a:lvl9pPr marL="0" lvl="8" indent="0" algn="r">
              <a:spcBef>
                <a:spcPts val="0"/>
              </a:spcBef>
              <a:buNone/>
              <a:defRPr sz="10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220" name="Google Shape;220;p71"/>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221" name="Google Shape;221;p71" title="left scallop shape"/>
          <p:cNvGrpSpPr/>
          <p:nvPr/>
        </p:nvGrpSpPr>
        <p:grpSpPr>
          <a:xfrm>
            <a:off x="0" y="0"/>
            <a:ext cx="2110979" cy="6858000"/>
            <a:chOff x="0" y="0"/>
            <a:chExt cx="2110979" cy="6858000"/>
          </a:xfrm>
        </p:grpSpPr>
        <p:sp>
          <p:nvSpPr>
            <p:cNvPr id="222" name="Google Shape;222;p71" title="left scallop shape"/>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223" name="Google Shape;223;p71" title="left scallop inline"/>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55"/>
        <p:cNvGrpSpPr/>
        <p:nvPr/>
      </p:nvGrpSpPr>
      <p:grpSpPr>
        <a:xfrm>
          <a:off x="0" y="0"/>
          <a:ext cx="0" cy="0"/>
          <a:chOff x="0" y="0"/>
          <a:chExt cx="0" cy="0"/>
        </a:xfrm>
      </p:grpSpPr>
      <p:sp>
        <p:nvSpPr>
          <p:cNvPr id="56" name="Google Shape;56;p66"/>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57" name="Google Shape;57;p66"/>
          <p:cNvSpPr txBox="1">
            <a:spLocks noGrp="1"/>
          </p:cNvSpPr>
          <p:nvPr>
            <p:ph type="title"/>
          </p:nvPr>
        </p:nvSpPr>
        <p:spPr>
          <a:xfrm>
            <a:off x="2432197" y="1073889"/>
            <a:ext cx="6140303"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6300"/>
              <a:buFont typeface="Impact"/>
              <a:buNone/>
              <a:defRPr sz="6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6"/>
          <p:cNvSpPr txBox="1">
            <a:spLocks noGrp="1"/>
          </p:cNvSpPr>
          <p:nvPr>
            <p:ph type="body" idx="1"/>
          </p:nvPr>
        </p:nvSpPr>
        <p:spPr>
          <a:xfrm>
            <a:off x="2432198" y="5159782"/>
            <a:ext cx="5263116"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500"/>
              <a:buNone/>
              <a:defRPr sz="1500" b="1" i="0" cap="none">
                <a:solidFill>
                  <a:schemeClr val="accent1"/>
                </a:solidFill>
              </a:defRPr>
            </a:lvl1pPr>
            <a:lvl2pPr marL="914400" lvl="1" indent="-228600" algn="l">
              <a:lnSpc>
                <a:spcPct val="110000"/>
              </a:lnSpc>
              <a:spcBef>
                <a:spcPts val="700"/>
              </a:spcBef>
              <a:spcAft>
                <a:spcPts val="0"/>
              </a:spcAft>
              <a:buSzPts val="1500"/>
              <a:buNone/>
              <a:defRPr sz="1500">
                <a:solidFill>
                  <a:schemeClr val="lt1"/>
                </a:solidFill>
              </a:defRPr>
            </a:lvl2pPr>
            <a:lvl3pPr marL="1371600" lvl="2" indent="-228600" algn="l">
              <a:lnSpc>
                <a:spcPct val="110000"/>
              </a:lnSpc>
              <a:spcBef>
                <a:spcPts val="700"/>
              </a:spcBef>
              <a:spcAft>
                <a:spcPts val="0"/>
              </a:spcAft>
              <a:buSzPts val="1350"/>
              <a:buNone/>
              <a:defRPr sz="1350">
                <a:solidFill>
                  <a:schemeClr val="lt1"/>
                </a:solidFill>
              </a:defRPr>
            </a:lvl3pPr>
            <a:lvl4pPr marL="1828800" lvl="3" indent="-228600" algn="l">
              <a:lnSpc>
                <a:spcPct val="110000"/>
              </a:lnSpc>
              <a:spcBef>
                <a:spcPts val="700"/>
              </a:spcBef>
              <a:spcAft>
                <a:spcPts val="0"/>
              </a:spcAft>
              <a:buSzPts val="1200"/>
              <a:buNone/>
              <a:defRPr sz="1200">
                <a:solidFill>
                  <a:schemeClr val="lt1"/>
                </a:solidFill>
              </a:defRPr>
            </a:lvl4pPr>
            <a:lvl5pPr marL="2286000" lvl="4" indent="-228600" algn="l">
              <a:lnSpc>
                <a:spcPct val="110000"/>
              </a:lnSpc>
              <a:spcBef>
                <a:spcPts val="700"/>
              </a:spcBef>
              <a:spcAft>
                <a:spcPts val="0"/>
              </a:spcAft>
              <a:buSzPts val="1200"/>
              <a:buNone/>
              <a:defRPr sz="1200">
                <a:solidFill>
                  <a:schemeClr val="lt1"/>
                </a:solidFill>
              </a:defRPr>
            </a:lvl5pPr>
            <a:lvl6pPr marL="2743200" lvl="5" indent="-228600" algn="l">
              <a:lnSpc>
                <a:spcPct val="110000"/>
              </a:lnSpc>
              <a:spcBef>
                <a:spcPts val="700"/>
              </a:spcBef>
              <a:spcAft>
                <a:spcPts val="0"/>
              </a:spcAft>
              <a:buSzPts val="1200"/>
              <a:buNone/>
              <a:defRPr sz="1200">
                <a:solidFill>
                  <a:schemeClr val="lt1"/>
                </a:solidFill>
              </a:defRPr>
            </a:lvl6pPr>
            <a:lvl7pPr marL="3200400" lvl="6" indent="-228600" algn="l">
              <a:lnSpc>
                <a:spcPct val="110000"/>
              </a:lnSpc>
              <a:spcBef>
                <a:spcPts val="700"/>
              </a:spcBef>
              <a:spcAft>
                <a:spcPts val="0"/>
              </a:spcAft>
              <a:buSzPts val="1200"/>
              <a:buNone/>
              <a:defRPr sz="1200">
                <a:solidFill>
                  <a:schemeClr val="lt1"/>
                </a:solidFill>
              </a:defRPr>
            </a:lvl7pPr>
            <a:lvl8pPr marL="3657600" lvl="7" indent="-228600" algn="l">
              <a:lnSpc>
                <a:spcPct val="110000"/>
              </a:lnSpc>
              <a:spcBef>
                <a:spcPts val="700"/>
              </a:spcBef>
              <a:spcAft>
                <a:spcPts val="0"/>
              </a:spcAft>
              <a:buSzPts val="1200"/>
              <a:buNone/>
              <a:defRPr sz="1200">
                <a:solidFill>
                  <a:schemeClr val="lt1"/>
                </a:solidFill>
              </a:defRPr>
            </a:lvl8pPr>
            <a:lvl9pPr marL="4114800" lvl="8" indent="-228600" algn="l">
              <a:lnSpc>
                <a:spcPct val="110000"/>
              </a:lnSpc>
              <a:spcBef>
                <a:spcPts val="700"/>
              </a:spcBef>
              <a:spcAft>
                <a:spcPts val="0"/>
              </a:spcAft>
              <a:buSzPts val="1200"/>
              <a:buNone/>
              <a:defRPr sz="1200">
                <a:solidFill>
                  <a:schemeClr val="lt1"/>
                </a:solidFill>
              </a:defRPr>
            </a:lvl9pPr>
          </a:lstStyle>
          <a:p>
            <a:endParaRPr/>
          </a:p>
        </p:txBody>
      </p:sp>
      <p:sp>
        <p:nvSpPr>
          <p:cNvPr id="59" name="Google Shape;59;p66"/>
          <p:cNvSpPr txBox="1">
            <a:spLocks noGrp="1"/>
          </p:cNvSpPr>
          <p:nvPr>
            <p:ph type="dt" idx="10"/>
          </p:nvPr>
        </p:nvSpPr>
        <p:spPr>
          <a:xfrm>
            <a:off x="2427410" y="6375679"/>
            <a:ext cx="1120460"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6"/>
          <p:cNvSpPr txBox="1">
            <a:spLocks noGrp="1"/>
          </p:cNvSpPr>
          <p:nvPr>
            <p:ph type="ftr" idx="11"/>
          </p:nvPr>
        </p:nvSpPr>
        <p:spPr>
          <a:xfrm>
            <a:off x="3959298" y="6375679"/>
            <a:ext cx="30861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6"/>
          <p:cNvSpPr txBox="1">
            <a:spLocks noGrp="1"/>
          </p:cNvSpPr>
          <p:nvPr>
            <p:ph type="sldNum" idx="12"/>
          </p:nvPr>
        </p:nvSpPr>
        <p:spPr>
          <a:xfrm>
            <a:off x="7456825" y="6375679"/>
            <a:ext cx="1115675"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lt2"/>
                </a:solidFill>
                <a:latin typeface="Gill Sans"/>
                <a:ea typeface="Gill Sans"/>
                <a:cs typeface="Gill Sans"/>
                <a:sym typeface="Gill Sans"/>
              </a:defRPr>
            </a:lvl1pPr>
            <a:lvl2pPr marL="0" lvl="1" indent="0" algn="r">
              <a:spcBef>
                <a:spcPts val="0"/>
              </a:spcBef>
              <a:buNone/>
              <a:defRPr sz="1000">
                <a:solidFill>
                  <a:schemeClr val="lt2"/>
                </a:solidFill>
                <a:latin typeface="Gill Sans"/>
                <a:ea typeface="Gill Sans"/>
                <a:cs typeface="Gill Sans"/>
                <a:sym typeface="Gill Sans"/>
              </a:defRPr>
            </a:lvl2pPr>
            <a:lvl3pPr marL="0" lvl="2" indent="0" algn="r">
              <a:spcBef>
                <a:spcPts val="0"/>
              </a:spcBef>
              <a:buNone/>
              <a:defRPr sz="1000">
                <a:solidFill>
                  <a:schemeClr val="lt2"/>
                </a:solidFill>
                <a:latin typeface="Gill Sans"/>
                <a:ea typeface="Gill Sans"/>
                <a:cs typeface="Gill Sans"/>
                <a:sym typeface="Gill Sans"/>
              </a:defRPr>
            </a:lvl3pPr>
            <a:lvl4pPr marL="0" lvl="3" indent="0" algn="r">
              <a:spcBef>
                <a:spcPts val="0"/>
              </a:spcBef>
              <a:buNone/>
              <a:defRPr sz="1000">
                <a:solidFill>
                  <a:schemeClr val="lt2"/>
                </a:solidFill>
                <a:latin typeface="Gill Sans"/>
                <a:ea typeface="Gill Sans"/>
                <a:cs typeface="Gill Sans"/>
                <a:sym typeface="Gill Sans"/>
              </a:defRPr>
            </a:lvl4pPr>
            <a:lvl5pPr marL="0" lvl="4" indent="0" algn="r">
              <a:spcBef>
                <a:spcPts val="0"/>
              </a:spcBef>
              <a:buNone/>
              <a:defRPr sz="1000">
                <a:solidFill>
                  <a:schemeClr val="lt2"/>
                </a:solidFill>
                <a:latin typeface="Gill Sans"/>
                <a:ea typeface="Gill Sans"/>
                <a:cs typeface="Gill Sans"/>
                <a:sym typeface="Gill Sans"/>
              </a:defRPr>
            </a:lvl5pPr>
            <a:lvl6pPr marL="0" lvl="5" indent="0" algn="r">
              <a:spcBef>
                <a:spcPts val="0"/>
              </a:spcBef>
              <a:buNone/>
              <a:defRPr sz="1000">
                <a:solidFill>
                  <a:schemeClr val="lt2"/>
                </a:solidFill>
                <a:latin typeface="Gill Sans"/>
                <a:ea typeface="Gill Sans"/>
                <a:cs typeface="Gill Sans"/>
                <a:sym typeface="Gill Sans"/>
              </a:defRPr>
            </a:lvl6pPr>
            <a:lvl7pPr marL="0" lvl="6" indent="0" algn="r">
              <a:spcBef>
                <a:spcPts val="0"/>
              </a:spcBef>
              <a:buNone/>
              <a:defRPr sz="1000">
                <a:solidFill>
                  <a:schemeClr val="lt2"/>
                </a:solidFill>
                <a:latin typeface="Gill Sans"/>
                <a:ea typeface="Gill Sans"/>
                <a:cs typeface="Gill Sans"/>
                <a:sym typeface="Gill Sans"/>
              </a:defRPr>
            </a:lvl7pPr>
            <a:lvl8pPr marL="0" lvl="7" indent="0" algn="r">
              <a:spcBef>
                <a:spcPts val="0"/>
              </a:spcBef>
              <a:buNone/>
              <a:defRPr sz="1000">
                <a:solidFill>
                  <a:schemeClr val="lt2"/>
                </a:solidFill>
                <a:latin typeface="Gill Sans"/>
                <a:ea typeface="Gill Sans"/>
                <a:cs typeface="Gill Sans"/>
                <a:sym typeface="Gill Sans"/>
              </a:defRPr>
            </a:lvl8pPr>
            <a:lvl9pPr marL="0" lvl="8" indent="0" algn="r">
              <a:spcBef>
                <a:spcPts val="0"/>
              </a:spcBef>
              <a:buNone/>
              <a:defRPr sz="10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62" name="Google Shape;62;p66"/>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63" name="Google Shape;63;p66" title="left scallop shape"/>
          <p:cNvGrpSpPr/>
          <p:nvPr/>
        </p:nvGrpSpPr>
        <p:grpSpPr>
          <a:xfrm>
            <a:off x="0" y="0"/>
            <a:ext cx="2110979" cy="6858000"/>
            <a:chOff x="0" y="0"/>
            <a:chExt cx="2110979" cy="6858000"/>
          </a:xfrm>
        </p:grpSpPr>
        <p:sp>
          <p:nvSpPr>
            <p:cNvPr id="64" name="Google Shape;64;p66" title="left scallop shape"/>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65" name="Google Shape;65;p66" title="left scallop inline"/>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72"/>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2"/>
          <p:cNvSpPr txBox="1">
            <a:spLocks noGrp="1"/>
          </p:cNvSpPr>
          <p:nvPr>
            <p:ph type="body" idx="1"/>
          </p:nvPr>
        </p:nvSpPr>
        <p:spPr>
          <a:xfrm>
            <a:off x="942975" y="2286000"/>
            <a:ext cx="3593592"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9" name="Google Shape;69;p72"/>
          <p:cNvSpPr txBox="1">
            <a:spLocks noGrp="1"/>
          </p:cNvSpPr>
          <p:nvPr>
            <p:ph type="body" idx="2"/>
          </p:nvPr>
        </p:nvSpPr>
        <p:spPr>
          <a:xfrm>
            <a:off x="4985846" y="2286000"/>
            <a:ext cx="3593592"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70" name="Google Shape;70;p72"/>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3"/>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73"/>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3"/>
          <p:cNvSpPr txBox="1">
            <a:spLocks noGrp="1"/>
          </p:cNvSpPr>
          <p:nvPr>
            <p:ph type="ftr" idx="11"/>
          </p:nvPr>
        </p:nvSpPr>
        <p:spPr>
          <a:xfrm>
            <a:off x="3028950" y="6375679"/>
            <a:ext cx="30861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3"/>
          <p:cNvSpPr txBox="1">
            <a:spLocks noGrp="1"/>
          </p:cNvSpPr>
          <p:nvPr>
            <p:ph type="sldNum" idx="12"/>
          </p:nvPr>
        </p:nvSpPr>
        <p:spPr>
          <a:xfrm>
            <a:off x="6457951" y="6375679"/>
            <a:ext cx="211454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74"/>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4"/>
          <p:cNvSpPr txBox="1">
            <a:spLocks noGrp="1"/>
          </p:cNvSpPr>
          <p:nvPr>
            <p:ph type="sldNum" idx="12"/>
          </p:nvPr>
        </p:nvSpPr>
        <p:spPr>
          <a:xfrm>
            <a:off x="6457951" y="6375679"/>
            <a:ext cx="211454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9"/>
        <p:cNvGrpSpPr/>
        <p:nvPr/>
      </p:nvGrpSpPr>
      <p:grpSpPr>
        <a:xfrm>
          <a:off x="0" y="0"/>
          <a:ext cx="0" cy="0"/>
          <a:chOff x="0" y="0"/>
          <a:chExt cx="0" cy="0"/>
        </a:xfrm>
      </p:grpSpPr>
      <p:sp>
        <p:nvSpPr>
          <p:cNvPr id="80" name="Google Shape;80;p75" title="right scallop background shape"/>
          <p:cNvSpPr/>
          <p:nvPr/>
        </p:nvSpPr>
        <p:spPr>
          <a:xfrm>
            <a:off x="5542359" y="0"/>
            <a:ext cx="3601641"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1" name="Google Shape;81;p75"/>
          <p:cNvSpPr txBox="1">
            <a:spLocks noGrp="1"/>
          </p:cNvSpPr>
          <p:nvPr>
            <p:ph type="title"/>
          </p:nvPr>
        </p:nvSpPr>
        <p:spPr>
          <a:xfrm>
            <a:off x="6253414" y="457200"/>
            <a:ext cx="2319086"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Gill Sans"/>
              <a:buNone/>
              <a:defRPr sz="18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75"/>
          <p:cNvSpPr txBox="1">
            <a:spLocks noGrp="1"/>
          </p:cNvSpPr>
          <p:nvPr>
            <p:ph type="body" idx="1"/>
          </p:nvPr>
        </p:nvSpPr>
        <p:spPr>
          <a:xfrm>
            <a:off x="573788" y="920377"/>
            <a:ext cx="4618814" cy="4985124"/>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700"/>
              </a:spcBef>
              <a:spcAft>
                <a:spcPts val="0"/>
              </a:spcAft>
              <a:buSzPts val="2400"/>
              <a:buChar char="•"/>
              <a:defRPr sz="2400"/>
            </a:lvl1pPr>
            <a:lvl2pPr marL="914400" lvl="1" indent="-361950" algn="l">
              <a:lnSpc>
                <a:spcPct val="110000"/>
              </a:lnSpc>
              <a:spcBef>
                <a:spcPts val="700"/>
              </a:spcBef>
              <a:spcAft>
                <a:spcPts val="0"/>
              </a:spcAft>
              <a:buSzPts val="2100"/>
              <a:buChar char="–"/>
              <a:defRPr sz="2100"/>
            </a:lvl2pPr>
            <a:lvl3pPr marL="1371600" lvl="2" indent="-342900" algn="l">
              <a:lnSpc>
                <a:spcPct val="110000"/>
              </a:lnSpc>
              <a:spcBef>
                <a:spcPts val="700"/>
              </a:spcBef>
              <a:spcAft>
                <a:spcPts val="0"/>
              </a:spcAft>
              <a:buSzPts val="1800"/>
              <a:buChar char="•"/>
              <a:defRPr sz="1800"/>
            </a:lvl3pPr>
            <a:lvl4pPr marL="1828800" lvl="3" indent="-323850" algn="l">
              <a:lnSpc>
                <a:spcPct val="110000"/>
              </a:lnSpc>
              <a:spcBef>
                <a:spcPts val="700"/>
              </a:spcBef>
              <a:spcAft>
                <a:spcPts val="0"/>
              </a:spcAft>
              <a:buSzPts val="1500"/>
              <a:buChar char="–"/>
              <a:defRPr sz="1500"/>
            </a:lvl4pPr>
            <a:lvl5pPr marL="2286000" lvl="4" indent="-323850" algn="l">
              <a:lnSpc>
                <a:spcPct val="110000"/>
              </a:lnSpc>
              <a:spcBef>
                <a:spcPts val="700"/>
              </a:spcBef>
              <a:spcAft>
                <a:spcPts val="0"/>
              </a:spcAft>
              <a:buSzPts val="1500"/>
              <a:buChar char="•"/>
              <a:defRPr sz="1500"/>
            </a:lvl5pPr>
            <a:lvl6pPr marL="2743200" lvl="5" indent="-323850" algn="l">
              <a:lnSpc>
                <a:spcPct val="110000"/>
              </a:lnSpc>
              <a:spcBef>
                <a:spcPts val="700"/>
              </a:spcBef>
              <a:spcAft>
                <a:spcPts val="0"/>
              </a:spcAft>
              <a:buSzPts val="1500"/>
              <a:buChar char="–"/>
              <a:defRPr sz="1500"/>
            </a:lvl6pPr>
            <a:lvl7pPr marL="3200400" lvl="6" indent="-323850" algn="l">
              <a:lnSpc>
                <a:spcPct val="110000"/>
              </a:lnSpc>
              <a:spcBef>
                <a:spcPts val="700"/>
              </a:spcBef>
              <a:spcAft>
                <a:spcPts val="0"/>
              </a:spcAft>
              <a:buSzPts val="1500"/>
              <a:buChar char="•"/>
              <a:defRPr sz="1500"/>
            </a:lvl7pPr>
            <a:lvl8pPr marL="3657600" lvl="7" indent="-323850" algn="l">
              <a:lnSpc>
                <a:spcPct val="110000"/>
              </a:lnSpc>
              <a:spcBef>
                <a:spcPts val="700"/>
              </a:spcBef>
              <a:spcAft>
                <a:spcPts val="0"/>
              </a:spcAft>
              <a:buSzPts val="1500"/>
              <a:buChar char="–"/>
              <a:defRPr sz="1500"/>
            </a:lvl8pPr>
            <a:lvl9pPr marL="4114800" lvl="8" indent="-323850" algn="l">
              <a:lnSpc>
                <a:spcPct val="110000"/>
              </a:lnSpc>
              <a:spcBef>
                <a:spcPts val="700"/>
              </a:spcBef>
              <a:spcAft>
                <a:spcPts val="0"/>
              </a:spcAft>
              <a:buSzPts val="1500"/>
              <a:buChar char="•"/>
              <a:defRPr sz="1500"/>
            </a:lvl9pPr>
          </a:lstStyle>
          <a:p>
            <a:endParaRPr/>
          </a:p>
        </p:txBody>
      </p:sp>
      <p:sp>
        <p:nvSpPr>
          <p:cNvPr id="83" name="Google Shape;83;p75"/>
          <p:cNvSpPr txBox="1">
            <a:spLocks noGrp="1"/>
          </p:cNvSpPr>
          <p:nvPr>
            <p:ph type="body" idx="2"/>
          </p:nvPr>
        </p:nvSpPr>
        <p:spPr>
          <a:xfrm>
            <a:off x="6253414" y="1741336"/>
            <a:ext cx="2319086"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400"/>
              <a:buNone/>
              <a:defRPr sz="1400">
                <a:solidFill>
                  <a:schemeClr val="lt2"/>
                </a:solidFill>
              </a:defRPr>
            </a:lvl1pPr>
            <a:lvl2pPr marL="914400" lvl="1" indent="-228600" algn="l">
              <a:lnSpc>
                <a:spcPct val="110000"/>
              </a:lnSpc>
              <a:spcBef>
                <a:spcPts val="700"/>
              </a:spcBef>
              <a:spcAft>
                <a:spcPts val="0"/>
              </a:spcAft>
              <a:buSzPts val="1050"/>
              <a:buNone/>
              <a:defRPr sz="1050"/>
            </a:lvl2pPr>
            <a:lvl3pPr marL="1371600" lvl="2" indent="-228600" algn="l">
              <a:lnSpc>
                <a:spcPct val="110000"/>
              </a:lnSpc>
              <a:spcBef>
                <a:spcPts val="700"/>
              </a:spcBef>
              <a:spcAft>
                <a:spcPts val="0"/>
              </a:spcAft>
              <a:buSzPts val="900"/>
              <a:buNone/>
              <a:defRPr sz="900"/>
            </a:lvl3pPr>
            <a:lvl4pPr marL="1828800" lvl="3" indent="-228600" algn="l">
              <a:lnSpc>
                <a:spcPct val="110000"/>
              </a:lnSpc>
              <a:spcBef>
                <a:spcPts val="700"/>
              </a:spcBef>
              <a:spcAft>
                <a:spcPts val="0"/>
              </a:spcAft>
              <a:buSzPts val="750"/>
              <a:buNone/>
              <a:defRPr sz="750"/>
            </a:lvl4pPr>
            <a:lvl5pPr marL="2286000" lvl="4" indent="-228600" algn="l">
              <a:lnSpc>
                <a:spcPct val="110000"/>
              </a:lnSpc>
              <a:spcBef>
                <a:spcPts val="700"/>
              </a:spcBef>
              <a:spcAft>
                <a:spcPts val="0"/>
              </a:spcAft>
              <a:buSzPts val="750"/>
              <a:buNone/>
              <a:defRPr sz="750"/>
            </a:lvl5pPr>
            <a:lvl6pPr marL="2743200" lvl="5" indent="-228600" algn="l">
              <a:lnSpc>
                <a:spcPct val="110000"/>
              </a:lnSpc>
              <a:spcBef>
                <a:spcPts val="700"/>
              </a:spcBef>
              <a:spcAft>
                <a:spcPts val="0"/>
              </a:spcAft>
              <a:buSzPts val="750"/>
              <a:buNone/>
              <a:defRPr sz="750"/>
            </a:lvl6pPr>
            <a:lvl7pPr marL="3200400" lvl="6" indent="-228600" algn="l">
              <a:lnSpc>
                <a:spcPct val="110000"/>
              </a:lnSpc>
              <a:spcBef>
                <a:spcPts val="700"/>
              </a:spcBef>
              <a:spcAft>
                <a:spcPts val="0"/>
              </a:spcAft>
              <a:buSzPts val="750"/>
              <a:buNone/>
              <a:defRPr sz="750"/>
            </a:lvl7pPr>
            <a:lvl8pPr marL="3657600" lvl="7" indent="-228600" algn="l">
              <a:lnSpc>
                <a:spcPct val="110000"/>
              </a:lnSpc>
              <a:spcBef>
                <a:spcPts val="700"/>
              </a:spcBef>
              <a:spcAft>
                <a:spcPts val="0"/>
              </a:spcAft>
              <a:buSzPts val="750"/>
              <a:buNone/>
              <a:defRPr sz="750"/>
            </a:lvl8pPr>
            <a:lvl9pPr marL="4114800" lvl="8" indent="-228600" algn="l">
              <a:lnSpc>
                <a:spcPct val="110000"/>
              </a:lnSpc>
              <a:spcBef>
                <a:spcPts val="700"/>
              </a:spcBef>
              <a:spcAft>
                <a:spcPts val="0"/>
              </a:spcAft>
              <a:buSzPts val="750"/>
              <a:buNone/>
              <a:defRPr sz="750"/>
            </a:lvl9pPr>
          </a:lstStyle>
          <a:p>
            <a:endParaRPr/>
          </a:p>
        </p:txBody>
      </p:sp>
      <p:sp>
        <p:nvSpPr>
          <p:cNvPr id="84" name="Google Shape;84;p75"/>
          <p:cNvSpPr txBox="1">
            <a:spLocks noGrp="1"/>
          </p:cNvSpPr>
          <p:nvPr>
            <p:ph type="dt" idx="10"/>
          </p:nvPr>
        </p:nvSpPr>
        <p:spPr>
          <a:xfrm>
            <a:off x="573789" y="6375679"/>
            <a:ext cx="925016"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5"/>
          <p:cNvSpPr txBox="1">
            <a:spLocks noGrp="1"/>
          </p:cNvSpPr>
          <p:nvPr>
            <p:ph type="ftr" idx="11"/>
          </p:nvPr>
        </p:nvSpPr>
        <p:spPr>
          <a:xfrm>
            <a:off x="1577716" y="6375679"/>
            <a:ext cx="2611634"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5"/>
          <p:cNvSpPr txBox="1">
            <a:spLocks noGrp="1"/>
          </p:cNvSpPr>
          <p:nvPr>
            <p:ph type="sldNum" idx="12"/>
          </p:nvPr>
        </p:nvSpPr>
        <p:spPr>
          <a:xfrm>
            <a:off x="4268261" y="6375679"/>
            <a:ext cx="924342"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
        <p:nvSpPr>
          <p:cNvPr id="87" name="Google Shape;87;p75"/>
          <p:cNvSpPr/>
          <p:nvPr/>
        </p:nvSpPr>
        <p:spPr>
          <a:xfrm>
            <a:off x="0"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5" title="left edge border"/>
          <p:cNvSpPr/>
          <p:nvPr/>
        </p:nvSpPr>
        <p:spPr>
          <a:xfrm>
            <a:off x="0"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75"/>
          <p:cNvGrpSpPr/>
          <p:nvPr/>
        </p:nvGrpSpPr>
        <p:grpSpPr>
          <a:xfrm>
            <a:off x="0" y="6390000"/>
            <a:ext cx="5499100" cy="468000"/>
            <a:chOff x="0" y="6390000"/>
            <a:chExt cx="5499100" cy="468000"/>
          </a:xfrm>
        </p:grpSpPr>
        <p:pic>
          <p:nvPicPr>
            <p:cNvPr id="90" name="Google Shape;90;p75" descr="A close up of a logo&#10;&#10;Description automatically generated"/>
            <p:cNvPicPr preferRelativeResize="0"/>
            <p:nvPr/>
          </p:nvPicPr>
          <p:blipFill rotWithShape="1">
            <a:blip r:embed="rId2">
              <a:alphaModFix/>
            </a:blip>
            <a:srcRect r="6477"/>
            <a:stretch/>
          </p:blipFill>
          <p:spPr>
            <a:xfrm>
              <a:off x="3152747" y="6390000"/>
              <a:ext cx="2346353" cy="468000"/>
            </a:xfrm>
            <a:prstGeom prst="rect">
              <a:avLst/>
            </a:prstGeom>
            <a:noFill/>
            <a:ln>
              <a:noFill/>
            </a:ln>
          </p:spPr>
        </p:pic>
        <p:pic>
          <p:nvPicPr>
            <p:cNvPr id="91" name="Google Shape;91;p75" descr="A close up of a logo&#10;&#10;Description automatically generated"/>
            <p:cNvPicPr preferRelativeResize="0"/>
            <p:nvPr/>
          </p:nvPicPr>
          <p:blipFill rotWithShape="1">
            <a:blip r:embed="rId3">
              <a:alphaModFix/>
            </a:blip>
            <a:srcRect/>
            <a:stretch/>
          </p:blipFill>
          <p:spPr>
            <a:xfrm>
              <a:off x="1090440" y="6390000"/>
              <a:ext cx="2064447" cy="468000"/>
            </a:xfrm>
            <a:prstGeom prst="rect">
              <a:avLst/>
            </a:prstGeom>
            <a:noFill/>
            <a:ln>
              <a:noFill/>
            </a:ln>
          </p:spPr>
        </p:pic>
        <p:pic>
          <p:nvPicPr>
            <p:cNvPr id="92" name="Google Shape;92;p75" descr="A picture containing drawing&#10;&#10;Description automatically generated"/>
            <p:cNvPicPr preferRelativeResize="0"/>
            <p:nvPr/>
          </p:nvPicPr>
          <p:blipFill rotWithShape="1">
            <a:blip r:embed="rId4">
              <a:alphaModFix/>
            </a:blip>
            <a:srcRect/>
            <a:stretch/>
          </p:blipFill>
          <p:spPr>
            <a:xfrm>
              <a:off x="0" y="6390000"/>
              <a:ext cx="1092000" cy="468000"/>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3"/>
        <p:cNvGrpSpPr/>
        <p:nvPr/>
      </p:nvGrpSpPr>
      <p:grpSpPr>
        <a:xfrm>
          <a:off x="0" y="0"/>
          <a:ext cx="0" cy="0"/>
          <a:chOff x="0" y="0"/>
          <a:chExt cx="0" cy="0"/>
        </a:xfrm>
      </p:grpSpPr>
      <p:sp>
        <p:nvSpPr>
          <p:cNvPr id="94" name="Google Shape;94;p76"/>
          <p:cNvSpPr>
            <a:spLocks noGrp="1"/>
          </p:cNvSpPr>
          <p:nvPr>
            <p:ph type="pic" idx="2"/>
          </p:nvPr>
        </p:nvSpPr>
        <p:spPr>
          <a:xfrm>
            <a:off x="212598" y="1"/>
            <a:ext cx="5516689" cy="6857999"/>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100"/>
              <a:buFont typeface="Gill Sans"/>
              <a:buNone/>
              <a:defRPr sz="2100"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1800"/>
              <a:buFont typeface="Arial"/>
              <a:buNone/>
              <a:defRPr sz="1800"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1500"/>
              <a:buFont typeface="Gill Sans"/>
              <a:buNone/>
              <a:defRPr sz="1500"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1500"/>
              <a:buFont typeface="Arial"/>
              <a:buNone/>
              <a:defRPr sz="1500"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1500"/>
              <a:buFont typeface="Gill Sans"/>
              <a:buNone/>
              <a:defRPr sz="1500"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1500"/>
              <a:buFont typeface="Arial"/>
              <a:buNone/>
              <a:defRPr sz="1500"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1500"/>
              <a:buFont typeface="Gill Sans"/>
              <a:buNone/>
              <a:defRPr sz="1500"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1500"/>
              <a:buFont typeface="Arial"/>
              <a:buNone/>
              <a:defRPr sz="1500" b="0" i="0" u="none" strike="noStrike" cap="none">
                <a:solidFill>
                  <a:srgbClr val="595959"/>
                </a:solidFill>
                <a:latin typeface="Gill Sans"/>
                <a:ea typeface="Gill Sans"/>
                <a:cs typeface="Gill Sans"/>
                <a:sym typeface="Gill Sans"/>
              </a:defRPr>
            </a:lvl9pPr>
          </a:lstStyle>
          <a:p>
            <a:endParaRPr/>
          </a:p>
        </p:txBody>
      </p:sp>
      <p:sp>
        <p:nvSpPr>
          <p:cNvPr id="95" name="Google Shape;95;p76" title="right scallop background shape"/>
          <p:cNvSpPr/>
          <p:nvPr/>
        </p:nvSpPr>
        <p:spPr>
          <a:xfrm>
            <a:off x="5542359" y="0"/>
            <a:ext cx="3601641"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96" name="Google Shape;96;p76"/>
          <p:cNvSpPr/>
          <p:nvPr/>
        </p:nvSpPr>
        <p:spPr>
          <a:xfrm>
            <a:off x="0"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6"/>
          <p:cNvSpPr txBox="1">
            <a:spLocks noGrp="1"/>
          </p:cNvSpPr>
          <p:nvPr>
            <p:ph type="title"/>
          </p:nvPr>
        </p:nvSpPr>
        <p:spPr>
          <a:xfrm>
            <a:off x="6253413" y="457200"/>
            <a:ext cx="2319088"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Gill Sans"/>
              <a:buNone/>
              <a:defRPr sz="18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6"/>
          <p:cNvSpPr txBox="1">
            <a:spLocks noGrp="1"/>
          </p:cNvSpPr>
          <p:nvPr>
            <p:ph type="body" idx="1"/>
          </p:nvPr>
        </p:nvSpPr>
        <p:spPr>
          <a:xfrm>
            <a:off x="6253413" y="1741336"/>
            <a:ext cx="2319088"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400"/>
              <a:buNone/>
              <a:defRPr sz="1400">
                <a:solidFill>
                  <a:schemeClr val="lt2"/>
                </a:solidFill>
              </a:defRPr>
            </a:lvl1pPr>
            <a:lvl2pPr marL="914400" lvl="1" indent="-228600" algn="l">
              <a:lnSpc>
                <a:spcPct val="110000"/>
              </a:lnSpc>
              <a:spcBef>
                <a:spcPts val="700"/>
              </a:spcBef>
              <a:spcAft>
                <a:spcPts val="0"/>
              </a:spcAft>
              <a:buSzPts val="1050"/>
              <a:buNone/>
              <a:defRPr sz="1050"/>
            </a:lvl2pPr>
            <a:lvl3pPr marL="1371600" lvl="2" indent="-228600" algn="l">
              <a:lnSpc>
                <a:spcPct val="110000"/>
              </a:lnSpc>
              <a:spcBef>
                <a:spcPts val="700"/>
              </a:spcBef>
              <a:spcAft>
                <a:spcPts val="0"/>
              </a:spcAft>
              <a:buSzPts val="900"/>
              <a:buNone/>
              <a:defRPr sz="900"/>
            </a:lvl3pPr>
            <a:lvl4pPr marL="1828800" lvl="3" indent="-228600" algn="l">
              <a:lnSpc>
                <a:spcPct val="110000"/>
              </a:lnSpc>
              <a:spcBef>
                <a:spcPts val="700"/>
              </a:spcBef>
              <a:spcAft>
                <a:spcPts val="0"/>
              </a:spcAft>
              <a:buSzPts val="750"/>
              <a:buNone/>
              <a:defRPr sz="750"/>
            </a:lvl4pPr>
            <a:lvl5pPr marL="2286000" lvl="4" indent="-228600" algn="l">
              <a:lnSpc>
                <a:spcPct val="110000"/>
              </a:lnSpc>
              <a:spcBef>
                <a:spcPts val="700"/>
              </a:spcBef>
              <a:spcAft>
                <a:spcPts val="0"/>
              </a:spcAft>
              <a:buSzPts val="750"/>
              <a:buNone/>
              <a:defRPr sz="750"/>
            </a:lvl5pPr>
            <a:lvl6pPr marL="2743200" lvl="5" indent="-228600" algn="l">
              <a:lnSpc>
                <a:spcPct val="110000"/>
              </a:lnSpc>
              <a:spcBef>
                <a:spcPts val="700"/>
              </a:spcBef>
              <a:spcAft>
                <a:spcPts val="0"/>
              </a:spcAft>
              <a:buSzPts val="750"/>
              <a:buNone/>
              <a:defRPr sz="750"/>
            </a:lvl6pPr>
            <a:lvl7pPr marL="3200400" lvl="6" indent="-228600" algn="l">
              <a:lnSpc>
                <a:spcPct val="110000"/>
              </a:lnSpc>
              <a:spcBef>
                <a:spcPts val="700"/>
              </a:spcBef>
              <a:spcAft>
                <a:spcPts val="0"/>
              </a:spcAft>
              <a:buSzPts val="750"/>
              <a:buNone/>
              <a:defRPr sz="750"/>
            </a:lvl7pPr>
            <a:lvl8pPr marL="3657600" lvl="7" indent="-228600" algn="l">
              <a:lnSpc>
                <a:spcPct val="110000"/>
              </a:lnSpc>
              <a:spcBef>
                <a:spcPts val="700"/>
              </a:spcBef>
              <a:spcAft>
                <a:spcPts val="0"/>
              </a:spcAft>
              <a:buSzPts val="750"/>
              <a:buNone/>
              <a:defRPr sz="750"/>
            </a:lvl8pPr>
            <a:lvl9pPr marL="4114800" lvl="8" indent="-228600" algn="l">
              <a:lnSpc>
                <a:spcPct val="110000"/>
              </a:lnSpc>
              <a:spcBef>
                <a:spcPts val="700"/>
              </a:spcBef>
              <a:spcAft>
                <a:spcPts val="0"/>
              </a:spcAft>
              <a:buSzPts val="750"/>
              <a:buNone/>
              <a:defRPr sz="750"/>
            </a:lvl9pPr>
          </a:lstStyle>
          <a:p>
            <a:endParaRPr/>
          </a:p>
        </p:txBody>
      </p:sp>
      <p:sp>
        <p:nvSpPr>
          <p:cNvPr id="99" name="Google Shape;99;p76"/>
          <p:cNvSpPr txBox="1">
            <a:spLocks noGrp="1"/>
          </p:cNvSpPr>
          <p:nvPr>
            <p:ph type="dt" idx="10"/>
          </p:nvPr>
        </p:nvSpPr>
        <p:spPr>
          <a:xfrm>
            <a:off x="574463" y="6375679"/>
            <a:ext cx="92434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6"/>
          <p:cNvSpPr txBox="1">
            <a:spLocks noGrp="1"/>
          </p:cNvSpPr>
          <p:nvPr>
            <p:ph type="ftr" idx="11"/>
          </p:nvPr>
        </p:nvSpPr>
        <p:spPr>
          <a:xfrm>
            <a:off x="1577716" y="6375679"/>
            <a:ext cx="2611634"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6"/>
          <p:cNvSpPr txBox="1">
            <a:spLocks noGrp="1"/>
          </p:cNvSpPr>
          <p:nvPr>
            <p:ph type="sldNum" idx="12"/>
          </p:nvPr>
        </p:nvSpPr>
        <p:spPr>
          <a:xfrm>
            <a:off x="4256153" y="6375679"/>
            <a:ext cx="94746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
        <p:nvSpPr>
          <p:cNvPr id="102" name="Google Shape;102;p76" title="left edge border"/>
          <p:cNvSpPr/>
          <p:nvPr/>
        </p:nvSpPr>
        <p:spPr>
          <a:xfrm>
            <a:off x="0"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76"/>
          <p:cNvGrpSpPr/>
          <p:nvPr/>
        </p:nvGrpSpPr>
        <p:grpSpPr>
          <a:xfrm>
            <a:off x="0" y="6390000"/>
            <a:ext cx="5499100" cy="468000"/>
            <a:chOff x="0" y="6390000"/>
            <a:chExt cx="5499100" cy="468000"/>
          </a:xfrm>
        </p:grpSpPr>
        <p:pic>
          <p:nvPicPr>
            <p:cNvPr id="104" name="Google Shape;104;p76" descr="A close up of a logo&#10;&#10;Description automatically generated"/>
            <p:cNvPicPr preferRelativeResize="0"/>
            <p:nvPr/>
          </p:nvPicPr>
          <p:blipFill rotWithShape="1">
            <a:blip r:embed="rId2">
              <a:alphaModFix/>
            </a:blip>
            <a:srcRect r="6477"/>
            <a:stretch/>
          </p:blipFill>
          <p:spPr>
            <a:xfrm>
              <a:off x="3152747" y="6390000"/>
              <a:ext cx="2346353" cy="468000"/>
            </a:xfrm>
            <a:prstGeom prst="rect">
              <a:avLst/>
            </a:prstGeom>
            <a:noFill/>
            <a:ln>
              <a:noFill/>
            </a:ln>
          </p:spPr>
        </p:pic>
        <p:pic>
          <p:nvPicPr>
            <p:cNvPr id="105" name="Google Shape;105;p76" descr="A close up of a logo&#10;&#10;Description automatically generated"/>
            <p:cNvPicPr preferRelativeResize="0"/>
            <p:nvPr/>
          </p:nvPicPr>
          <p:blipFill rotWithShape="1">
            <a:blip r:embed="rId3">
              <a:alphaModFix/>
            </a:blip>
            <a:srcRect/>
            <a:stretch/>
          </p:blipFill>
          <p:spPr>
            <a:xfrm>
              <a:off x="1090440" y="6390000"/>
              <a:ext cx="2064447" cy="468000"/>
            </a:xfrm>
            <a:prstGeom prst="rect">
              <a:avLst/>
            </a:prstGeom>
            <a:noFill/>
            <a:ln>
              <a:noFill/>
            </a:ln>
          </p:spPr>
        </p:pic>
        <p:pic>
          <p:nvPicPr>
            <p:cNvPr id="106" name="Google Shape;106;p76" descr="A picture containing drawing&#10;&#10;Description automatically generated"/>
            <p:cNvPicPr preferRelativeResize="0"/>
            <p:nvPr/>
          </p:nvPicPr>
          <p:blipFill rotWithShape="1">
            <a:blip r:embed="rId4">
              <a:alphaModFix/>
            </a:blip>
            <a:srcRect/>
            <a:stretch/>
          </p:blipFill>
          <p:spPr>
            <a:xfrm>
              <a:off x="0" y="6390000"/>
              <a:ext cx="1092000" cy="46800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77"/>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77"/>
          <p:cNvSpPr txBox="1">
            <a:spLocks noGrp="1"/>
          </p:cNvSpPr>
          <p:nvPr>
            <p:ph type="body" idx="1"/>
          </p:nvPr>
        </p:nvSpPr>
        <p:spPr>
          <a:xfrm rot="5400000">
            <a:off x="2958833" y="265926"/>
            <a:ext cx="3593591" cy="763374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10" name="Google Shape;110;p77"/>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77"/>
          <p:cNvSpPr txBox="1">
            <a:spLocks noGrp="1"/>
          </p:cNvSpPr>
          <p:nvPr>
            <p:ph type="ftr" idx="11"/>
          </p:nvPr>
        </p:nvSpPr>
        <p:spPr>
          <a:xfrm>
            <a:off x="3028950" y="6375679"/>
            <a:ext cx="30861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77"/>
          <p:cNvSpPr txBox="1">
            <a:spLocks noGrp="1"/>
          </p:cNvSpPr>
          <p:nvPr>
            <p:ph type="sldNum" idx="12"/>
          </p:nvPr>
        </p:nvSpPr>
        <p:spPr>
          <a:xfrm>
            <a:off x="6457951" y="6375679"/>
            <a:ext cx="211454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2"/>
          <p:cNvSpPr txBox="1">
            <a:spLocks noGrp="1"/>
          </p:cNvSpPr>
          <p:nvPr>
            <p:ph type="body" idx="1"/>
          </p:nvPr>
        </p:nvSpPr>
        <p:spPr>
          <a:xfrm>
            <a:off x="938758" y="2286002"/>
            <a:ext cx="763374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62"/>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62"/>
          <p:cNvSpPr txBox="1">
            <a:spLocks noGrp="1"/>
          </p:cNvSpPr>
          <p:nvPr>
            <p:ph type="ftr" idx="11"/>
          </p:nvPr>
        </p:nvSpPr>
        <p:spPr>
          <a:xfrm>
            <a:off x="3028950" y="6375679"/>
            <a:ext cx="30861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62"/>
          <p:cNvSpPr txBox="1">
            <a:spLocks noGrp="1"/>
          </p:cNvSpPr>
          <p:nvPr>
            <p:ph type="sldNum" idx="12"/>
          </p:nvPr>
        </p:nvSpPr>
        <p:spPr>
          <a:xfrm>
            <a:off x="6457951" y="6375679"/>
            <a:ext cx="211454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0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0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0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0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0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0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0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0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15" name="Google Shape;15;p62"/>
          <p:cNvSpPr/>
          <p:nvPr/>
        </p:nvSpPr>
        <p:spPr>
          <a:xfrm>
            <a:off x="8931402"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62" title="right edge border"/>
          <p:cNvSpPr/>
          <p:nvPr/>
        </p:nvSpPr>
        <p:spPr>
          <a:xfrm>
            <a:off x="8931402"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62"/>
          <p:cNvSpPr/>
          <p:nvPr/>
        </p:nvSpPr>
        <p:spPr>
          <a:xfrm>
            <a:off x="1" y="0"/>
            <a:ext cx="679090" cy="6858000"/>
          </a:xfrm>
          <a:custGeom>
            <a:avLst/>
            <a:gdLst/>
            <a:ahLst/>
            <a:cxnLst/>
            <a:rect l="l" t="t" r="r" b="b"/>
            <a:pathLst>
              <a:path w="211" h="2160" extrusionOk="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62"/>
          <p:cNvGrpSpPr/>
          <p:nvPr/>
        </p:nvGrpSpPr>
        <p:grpSpPr>
          <a:xfrm>
            <a:off x="2483069" y="6375679"/>
            <a:ext cx="6448333" cy="468000"/>
            <a:chOff x="1924824" y="6390000"/>
            <a:chExt cx="6448333" cy="468000"/>
          </a:xfrm>
        </p:grpSpPr>
        <p:grpSp>
          <p:nvGrpSpPr>
            <p:cNvPr id="19" name="Google Shape;19;p62"/>
            <p:cNvGrpSpPr/>
            <p:nvPr/>
          </p:nvGrpSpPr>
          <p:grpSpPr>
            <a:xfrm>
              <a:off x="1924824" y="6390000"/>
              <a:ext cx="5661609" cy="468000"/>
              <a:chOff x="3268632" y="6390000"/>
              <a:chExt cx="5661609" cy="468000"/>
            </a:xfrm>
          </p:grpSpPr>
          <p:pic>
            <p:nvPicPr>
              <p:cNvPr id="20" name="Google Shape;20;p62" descr="A close up of a logo&#10;&#10;Description automatically generated"/>
              <p:cNvPicPr preferRelativeResize="0"/>
              <p:nvPr/>
            </p:nvPicPr>
            <p:blipFill rotWithShape="1">
              <a:blip r:embed="rId12">
                <a:alphaModFix/>
              </a:blip>
              <a:srcRect/>
              <a:stretch/>
            </p:blipFill>
            <p:spPr>
              <a:xfrm>
                <a:off x="6421379" y="6390000"/>
                <a:ext cx="2508862" cy="468000"/>
              </a:xfrm>
              <a:prstGeom prst="rect">
                <a:avLst/>
              </a:prstGeom>
              <a:noFill/>
              <a:ln>
                <a:noFill/>
              </a:ln>
            </p:spPr>
          </p:pic>
          <p:pic>
            <p:nvPicPr>
              <p:cNvPr id="21" name="Google Shape;21;p62" descr="A close up of a logo&#10;&#10;Description automatically generated"/>
              <p:cNvPicPr preferRelativeResize="0"/>
              <p:nvPr/>
            </p:nvPicPr>
            <p:blipFill rotWithShape="1">
              <a:blip r:embed="rId13">
                <a:alphaModFix/>
              </a:blip>
              <a:srcRect/>
              <a:stretch/>
            </p:blipFill>
            <p:spPr>
              <a:xfrm>
                <a:off x="4359072" y="6390000"/>
                <a:ext cx="2064447" cy="468000"/>
              </a:xfrm>
              <a:prstGeom prst="rect">
                <a:avLst/>
              </a:prstGeom>
              <a:noFill/>
              <a:ln>
                <a:noFill/>
              </a:ln>
            </p:spPr>
          </p:pic>
          <p:pic>
            <p:nvPicPr>
              <p:cNvPr id="22" name="Google Shape;22;p62" descr="A picture containing drawing&#10;&#10;Description automatically generated"/>
              <p:cNvPicPr preferRelativeResize="0"/>
              <p:nvPr/>
            </p:nvPicPr>
            <p:blipFill rotWithShape="1">
              <a:blip r:embed="rId14">
                <a:alphaModFix/>
              </a:blip>
              <a:srcRect/>
              <a:stretch/>
            </p:blipFill>
            <p:spPr>
              <a:xfrm>
                <a:off x="3268632" y="6390000"/>
                <a:ext cx="1092000" cy="468000"/>
              </a:xfrm>
              <a:prstGeom prst="rect">
                <a:avLst/>
              </a:prstGeom>
              <a:noFill/>
              <a:ln>
                <a:noFill/>
              </a:ln>
            </p:spPr>
          </p:pic>
        </p:grpSp>
        <p:pic>
          <p:nvPicPr>
            <p:cNvPr id="23" name="Google Shape;23;p62"/>
            <p:cNvPicPr preferRelativeResize="0"/>
            <p:nvPr/>
          </p:nvPicPr>
          <p:blipFill rotWithShape="1">
            <a:blip r:embed="rId15">
              <a:alphaModFix/>
            </a:blip>
            <a:srcRect/>
            <a:stretch/>
          </p:blipFill>
          <p:spPr>
            <a:xfrm>
              <a:off x="7586433" y="6390000"/>
              <a:ext cx="786724" cy="4680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94">
          <p15:clr>
            <a:srgbClr val="F26B43"/>
          </p15:clr>
        </p15:guide>
        <p15:guide id="2" pos="792">
          <p15:clr>
            <a:srgbClr val="F26B43"/>
          </p15:clr>
        </p15:guide>
        <p15:guide id="3" pos="7200">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9"/>
        <p:cNvGrpSpPr/>
        <p:nvPr/>
      </p:nvGrpSpPr>
      <p:grpSpPr>
        <a:xfrm>
          <a:off x="0" y="0"/>
          <a:ext cx="0" cy="0"/>
          <a:chOff x="0" y="0"/>
          <a:chExt cx="0" cy="0"/>
        </a:xfrm>
      </p:grpSpPr>
      <p:sp>
        <p:nvSpPr>
          <p:cNvPr id="120" name="Google Shape;120;p68"/>
          <p:cNvSpPr/>
          <p:nvPr/>
        </p:nvSpPr>
        <p:spPr>
          <a:xfrm>
            <a:off x="182880" y="182880"/>
            <a:ext cx="8778240" cy="64922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8"/>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Corbel"/>
              <a:buNone/>
              <a:defRPr sz="4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68"/>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15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2pPr>
            <a:lvl3pPr marL="1371600" marR="0" lvl="2" indent="-309880" algn="l" rtl="0">
              <a:lnSpc>
                <a:spcPct val="90000"/>
              </a:lnSpc>
              <a:spcBef>
                <a:spcPts val="3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3pPr>
            <a:lvl4pPr marL="1828800" marR="0" lvl="3" indent="-299719"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4pPr>
            <a:lvl5pPr marL="2286000" marR="0" lvl="4"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5pPr>
            <a:lvl6pPr marL="2743200" marR="0" lvl="5"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6pPr>
            <a:lvl7pPr marL="3200400" marR="0" lvl="6"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7pPr>
            <a:lvl8pPr marL="3657600" marR="0" lvl="7"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9pPr>
          </a:lstStyle>
          <a:p>
            <a:endParaRPr/>
          </a:p>
        </p:txBody>
      </p:sp>
      <p:sp>
        <p:nvSpPr>
          <p:cNvPr id="123" name="Google Shape;123;p68"/>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4" name="Google Shape;124;p68"/>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5" name="Google Shape;125;p6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accent1"/>
                </a:solidFill>
                <a:latin typeface="Corbel"/>
                <a:ea typeface="Corbel"/>
                <a:cs typeface="Corbel"/>
                <a:sym typeface="Corbel"/>
              </a:defRPr>
            </a:lvl1pPr>
            <a:lvl2pPr marL="0" marR="0" lvl="1" indent="0" algn="r" rtl="0">
              <a:spcBef>
                <a:spcPts val="0"/>
              </a:spcBef>
              <a:buNone/>
              <a:defRPr sz="1000">
                <a:solidFill>
                  <a:schemeClr val="accent1"/>
                </a:solidFill>
                <a:latin typeface="Corbel"/>
                <a:ea typeface="Corbel"/>
                <a:cs typeface="Corbel"/>
                <a:sym typeface="Corbel"/>
              </a:defRPr>
            </a:lvl2pPr>
            <a:lvl3pPr marL="0" marR="0" lvl="2" indent="0" algn="r" rtl="0">
              <a:spcBef>
                <a:spcPts val="0"/>
              </a:spcBef>
              <a:buNone/>
              <a:defRPr sz="1000">
                <a:solidFill>
                  <a:schemeClr val="accent1"/>
                </a:solidFill>
                <a:latin typeface="Corbel"/>
                <a:ea typeface="Corbel"/>
                <a:cs typeface="Corbel"/>
                <a:sym typeface="Corbel"/>
              </a:defRPr>
            </a:lvl3pPr>
            <a:lvl4pPr marL="0" marR="0" lvl="3" indent="0" algn="r" rtl="0">
              <a:spcBef>
                <a:spcPts val="0"/>
              </a:spcBef>
              <a:buNone/>
              <a:defRPr sz="1000">
                <a:solidFill>
                  <a:schemeClr val="accent1"/>
                </a:solidFill>
                <a:latin typeface="Corbel"/>
                <a:ea typeface="Corbel"/>
                <a:cs typeface="Corbel"/>
                <a:sym typeface="Corbel"/>
              </a:defRPr>
            </a:lvl4pPr>
            <a:lvl5pPr marL="0" marR="0" lvl="4" indent="0" algn="r" rtl="0">
              <a:spcBef>
                <a:spcPts val="0"/>
              </a:spcBef>
              <a:buNone/>
              <a:defRPr sz="1000">
                <a:solidFill>
                  <a:schemeClr val="accent1"/>
                </a:solidFill>
                <a:latin typeface="Corbel"/>
                <a:ea typeface="Corbel"/>
                <a:cs typeface="Corbel"/>
                <a:sym typeface="Corbel"/>
              </a:defRPr>
            </a:lvl5pPr>
            <a:lvl6pPr marL="0" marR="0" lvl="5" indent="0" algn="r" rtl="0">
              <a:spcBef>
                <a:spcPts val="0"/>
              </a:spcBef>
              <a:buNone/>
              <a:defRPr sz="1000">
                <a:solidFill>
                  <a:schemeClr val="accent1"/>
                </a:solidFill>
                <a:latin typeface="Corbel"/>
                <a:ea typeface="Corbel"/>
                <a:cs typeface="Corbel"/>
                <a:sym typeface="Corbel"/>
              </a:defRPr>
            </a:lvl6pPr>
            <a:lvl7pPr marL="0" marR="0" lvl="6" indent="0" algn="r" rtl="0">
              <a:spcBef>
                <a:spcPts val="0"/>
              </a:spcBef>
              <a:buNone/>
              <a:defRPr sz="1000">
                <a:solidFill>
                  <a:schemeClr val="accent1"/>
                </a:solidFill>
                <a:latin typeface="Corbel"/>
                <a:ea typeface="Corbel"/>
                <a:cs typeface="Corbel"/>
                <a:sym typeface="Corbel"/>
              </a:defRPr>
            </a:lvl7pPr>
            <a:lvl8pPr marL="0" marR="0" lvl="7" indent="0" algn="r" rtl="0">
              <a:spcBef>
                <a:spcPts val="0"/>
              </a:spcBef>
              <a:buNone/>
              <a:defRPr sz="1000">
                <a:solidFill>
                  <a:schemeClr val="accent1"/>
                </a:solidFill>
                <a:latin typeface="Corbel"/>
                <a:ea typeface="Corbel"/>
                <a:cs typeface="Corbel"/>
                <a:sym typeface="Corbel"/>
              </a:defRPr>
            </a:lvl8pPr>
            <a:lvl9pPr marL="0" marR="0" lvl="8" indent="0" algn="r" rtl="0">
              <a:spcBef>
                <a:spcPts val="0"/>
              </a:spcBef>
              <a:buNone/>
              <a:defRPr sz="1000">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8"/>
        <p:cNvGrpSpPr/>
        <p:nvPr/>
      </p:nvGrpSpPr>
      <p:grpSpPr>
        <a:xfrm>
          <a:off x="0" y="0"/>
          <a:ext cx="0" cy="0"/>
          <a:chOff x="0" y="0"/>
          <a:chExt cx="0" cy="0"/>
        </a:xfrm>
      </p:grpSpPr>
      <p:sp>
        <p:nvSpPr>
          <p:cNvPr id="199" name="Google Shape;199;p70"/>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2"/>
              </a:buClr>
              <a:buSzPts val="5100"/>
              <a:buFont typeface="Impact"/>
              <a:buNone/>
              <a:defRPr sz="5100" b="0" i="0" u="none" strike="noStrike" cap="none">
                <a:solidFill>
                  <a:schemeClr val="lt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70"/>
          <p:cNvSpPr txBox="1">
            <a:spLocks noGrp="1"/>
          </p:cNvSpPr>
          <p:nvPr>
            <p:ph type="body" idx="1"/>
          </p:nvPr>
        </p:nvSpPr>
        <p:spPr>
          <a:xfrm>
            <a:off x="938758" y="2286002"/>
            <a:ext cx="763374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lt2"/>
              </a:buClr>
              <a:buSzPts val="2000"/>
              <a:buFont typeface="Arial"/>
              <a:buChar char="•"/>
              <a:defRPr sz="2000" b="0" i="0" u="none" strike="noStrike" cap="none">
                <a:solidFill>
                  <a:srgbClr val="FEFEFE"/>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lt2"/>
              </a:buClr>
              <a:buSzPts val="1800"/>
              <a:buFont typeface="Gill Sans"/>
              <a:buChar char="–"/>
              <a:defRPr sz="1800" b="0" i="0" u="none" strike="noStrike" cap="none">
                <a:solidFill>
                  <a:srgbClr val="FEFEFE"/>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l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9pPr>
          </a:lstStyle>
          <a:p>
            <a:endParaRPr/>
          </a:p>
        </p:txBody>
      </p:sp>
      <p:sp>
        <p:nvSpPr>
          <p:cNvPr id="201" name="Google Shape;201;p70"/>
          <p:cNvSpPr txBox="1">
            <a:spLocks noGrp="1"/>
          </p:cNvSpPr>
          <p:nvPr>
            <p:ph type="dt" idx="10"/>
          </p:nvPr>
        </p:nvSpPr>
        <p:spPr>
          <a:xfrm>
            <a:off x="938758" y="6375679"/>
            <a:ext cx="174729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02" name="Google Shape;202;p70"/>
          <p:cNvSpPr txBox="1">
            <a:spLocks noGrp="1"/>
          </p:cNvSpPr>
          <p:nvPr>
            <p:ph type="ftr" idx="11"/>
          </p:nvPr>
        </p:nvSpPr>
        <p:spPr>
          <a:xfrm>
            <a:off x="3028950" y="6375679"/>
            <a:ext cx="30861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03" name="Google Shape;203;p70"/>
          <p:cNvSpPr txBox="1">
            <a:spLocks noGrp="1"/>
          </p:cNvSpPr>
          <p:nvPr>
            <p:ph type="sldNum" idx="12"/>
          </p:nvPr>
        </p:nvSpPr>
        <p:spPr>
          <a:xfrm>
            <a:off x="6457951" y="6375679"/>
            <a:ext cx="211454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u="none">
                <a:solidFill>
                  <a:srgbClr val="FEFEFE"/>
                </a:solidFill>
                <a:latin typeface="Gill Sans"/>
                <a:ea typeface="Gill Sans"/>
                <a:cs typeface="Gill Sans"/>
                <a:sym typeface="Gill Sans"/>
              </a:defRPr>
            </a:lvl1pPr>
            <a:lvl2pPr marL="0" marR="0" lvl="1" indent="0" algn="r" rtl="0">
              <a:spcBef>
                <a:spcPts val="0"/>
              </a:spcBef>
              <a:buNone/>
              <a:defRPr sz="1000" b="0" u="none">
                <a:solidFill>
                  <a:srgbClr val="FEFEFE"/>
                </a:solidFill>
                <a:latin typeface="Gill Sans"/>
                <a:ea typeface="Gill Sans"/>
                <a:cs typeface="Gill Sans"/>
                <a:sym typeface="Gill Sans"/>
              </a:defRPr>
            </a:lvl2pPr>
            <a:lvl3pPr marL="0" marR="0" lvl="2" indent="0" algn="r" rtl="0">
              <a:spcBef>
                <a:spcPts val="0"/>
              </a:spcBef>
              <a:buNone/>
              <a:defRPr sz="1000" b="0" u="none">
                <a:solidFill>
                  <a:srgbClr val="FEFEFE"/>
                </a:solidFill>
                <a:latin typeface="Gill Sans"/>
                <a:ea typeface="Gill Sans"/>
                <a:cs typeface="Gill Sans"/>
                <a:sym typeface="Gill Sans"/>
              </a:defRPr>
            </a:lvl3pPr>
            <a:lvl4pPr marL="0" marR="0" lvl="3" indent="0" algn="r" rtl="0">
              <a:spcBef>
                <a:spcPts val="0"/>
              </a:spcBef>
              <a:buNone/>
              <a:defRPr sz="1000" b="0" u="none">
                <a:solidFill>
                  <a:srgbClr val="FEFEFE"/>
                </a:solidFill>
                <a:latin typeface="Gill Sans"/>
                <a:ea typeface="Gill Sans"/>
                <a:cs typeface="Gill Sans"/>
                <a:sym typeface="Gill Sans"/>
              </a:defRPr>
            </a:lvl4pPr>
            <a:lvl5pPr marL="0" marR="0" lvl="4" indent="0" algn="r" rtl="0">
              <a:spcBef>
                <a:spcPts val="0"/>
              </a:spcBef>
              <a:buNone/>
              <a:defRPr sz="1000" b="0" u="none">
                <a:solidFill>
                  <a:srgbClr val="FEFEFE"/>
                </a:solidFill>
                <a:latin typeface="Gill Sans"/>
                <a:ea typeface="Gill Sans"/>
                <a:cs typeface="Gill Sans"/>
                <a:sym typeface="Gill Sans"/>
              </a:defRPr>
            </a:lvl5pPr>
            <a:lvl6pPr marL="0" marR="0" lvl="5" indent="0" algn="r" rtl="0">
              <a:spcBef>
                <a:spcPts val="0"/>
              </a:spcBef>
              <a:buNone/>
              <a:defRPr sz="1000" b="0" u="none">
                <a:solidFill>
                  <a:srgbClr val="FEFEFE"/>
                </a:solidFill>
                <a:latin typeface="Gill Sans"/>
                <a:ea typeface="Gill Sans"/>
                <a:cs typeface="Gill Sans"/>
                <a:sym typeface="Gill Sans"/>
              </a:defRPr>
            </a:lvl6pPr>
            <a:lvl7pPr marL="0" marR="0" lvl="6" indent="0" algn="r" rtl="0">
              <a:spcBef>
                <a:spcPts val="0"/>
              </a:spcBef>
              <a:buNone/>
              <a:defRPr sz="1000" b="0" u="none">
                <a:solidFill>
                  <a:srgbClr val="FEFEFE"/>
                </a:solidFill>
                <a:latin typeface="Gill Sans"/>
                <a:ea typeface="Gill Sans"/>
                <a:cs typeface="Gill Sans"/>
                <a:sym typeface="Gill Sans"/>
              </a:defRPr>
            </a:lvl7pPr>
            <a:lvl8pPr marL="0" marR="0" lvl="7" indent="0" algn="r" rtl="0">
              <a:spcBef>
                <a:spcPts val="0"/>
              </a:spcBef>
              <a:buNone/>
              <a:defRPr sz="1000" b="0" u="none">
                <a:solidFill>
                  <a:srgbClr val="FEFEFE"/>
                </a:solidFill>
                <a:latin typeface="Gill Sans"/>
                <a:ea typeface="Gill Sans"/>
                <a:cs typeface="Gill Sans"/>
                <a:sym typeface="Gill Sans"/>
              </a:defRPr>
            </a:lvl8pPr>
            <a:lvl9pPr marL="0" marR="0" lvl="8" indent="0" algn="r" rtl="0">
              <a:spcBef>
                <a:spcPts val="0"/>
              </a:spcBef>
              <a:buNone/>
              <a:defRPr sz="1000" b="0" u="none">
                <a:solidFill>
                  <a:srgbClr val="FEFEFE"/>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204" name="Google Shape;204;p70"/>
          <p:cNvSpPr/>
          <p:nvPr/>
        </p:nvSpPr>
        <p:spPr>
          <a:xfrm>
            <a:off x="8931402"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0" title="right edge border"/>
          <p:cNvSpPr/>
          <p:nvPr/>
        </p:nvSpPr>
        <p:spPr>
          <a:xfrm>
            <a:off x="8931402" y="0"/>
            <a:ext cx="21259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0"/>
          <p:cNvSpPr/>
          <p:nvPr/>
        </p:nvSpPr>
        <p:spPr>
          <a:xfrm>
            <a:off x="1" y="0"/>
            <a:ext cx="679090" cy="6858000"/>
          </a:xfrm>
          <a:custGeom>
            <a:avLst/>
            <a:gdLst/>
            <a:ahLst/>
            <a:cxnLst/>
            <a:rect l="l" t="t" r="r" b="b"/>
            <a:pathLst>
              <a:path w="211" h="2160" extrusionOk="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70"/>
          <p:cNvGrpSpPr/>
          <p:nvPr/>
        </p:nvGrpSpPr>
        <p:grpSpPr>
          <a:xfrm>
            <a:off x="2483069" y="6375679"/>
            <a:ext cx="6448333" cy="468000"/>
            <a:chOff x="1924824" y="6390000"/>
            <a:chExt cx="6448333" cy="468000"/>
          </a:xfrm>
        </p:grpSpPr>
        <p:grpSp>
          <p:nvGrpSpPr>
            <p:cNvPr id="208" name="Google Shape;208;p70"/>
            <p:cNvGrpSpPr/>
            <p:nvPr/>
          </p:nvGrpSpPr>
          <p:grpSpPr>
            <a:xfrm>
              <a:off x="1924824" y="6390000"/>
              <a:ext cx="5661609" cy="468000"/>
              <a:chOff x="3268632" y="6390000"/>
              <a:chExt cx="5661609" cy="468000"/>
            </a:xfrm>
          </p:grpSpPr>
          <p:pic>
            <p:nvPicPr>
              <p:cNvPr id="209" name="Google Shape;209;p70" descr="A close up of a logo&#10;&#10;Description automatically generated"/>
              <p:cNvPicPr preferRelativeResize="0"/>
              <p:nvPr/>
            </p:nvPicPr>
            <p:blipFill rotWithShape="1">
              <a:blip r:embed="rId3">
                <a:alphaModFix/>
              </a:blip>
              <a:srcRect/>
              <a:stretch/>
            </p:blipFill>
            <p:spPr>
              <a:xfrm>
                <a:off x="6421379" y="6390000"/>
                <a:ext cx="2508862" cy="468000"/>
              </a:xfrm>
              <a:prstGeom prst="rect">
                <a:avLst/>
              </a:prstGeom>
              <a:noFill/>
              <a:ln>
                <a:noFill/>
              </a:ln>
            </p:spPr>
          </p:pic>
          <p:pic>
            <p:nvPicPr>
              <p:cNvPr id="210" name="Google Shape;210;p70" descr="A close up of a logo&#10;&#10;Description automatically generated"/>
              <p:cNvPicPr preferRelativeResize="0"/>
              <p:nvPr/>
            </p:nvPicPr>
            <p:blipFill rotWithShape="1">
              <a:blip r:embed="rId4">
                <a:alphaModFix/>
              </a:blip>
              <a:srcRect/>
              <a:stretch/>
            </p:blipFill>
            <p:spPr>
              <a:xfrm>
                <a:off x="4359072" y="6390000"/>
                <a:ext cx="2064447" cy="468000"/>
              </a:xfrm>
              <a:prstGeom prst="rect">
                <a:avLst/>
              </a:prstGeom>
              <a:noFill/>
              <a:ln>
                <a:noFill/>
              </a:ln>
            </p:spPr>
          </p:pic>
          <p:pic>
            <p:nvPicPr>
              <p:cNvPr id="211" name="Google Shape;211;p70" descr="A picture containing drawing&#10;&#10;Description automatically generated"/>
              <p:cNvPicPr preferRelativeResize="0"/>
              <p:nvPr/>
            </p:nvPicPr>
            <p:blipFill rotWithShape="1">
              <a:blip r:embed="rId5">
                <a:alphaModFix/>
              </a:blip>
              <a:srcRect/>
              <a:stretch/>
            </p:blipFill>
            <p:spPr>
              <a:xfrm>
                <a:off x="3268632" y="6390000"/>
                <a:ext cx="1092000" cy="468000"/>
              </a:xfrm>
              <a:prstGeom prst="rect">
                <a:avLst/>
              </a:prstGeom>
              <a:noFill/>
              <a:ln>
                <a:noFill/>
              </a:ln>
            </p:spPr>
          </p:pic>
        </p:grpSp>
        <p:pic>
          <p:nvPicPr>
            <p:cNvPr id="212" name="Google Shape;212;p70"/>
            <p:cNvPicPr preferRelativeResize="0"/>
            <p:nvPr/>
          </p:nvPicPr>
          <p:blipFill rotWithShape="1">
            <a:blip r:embed="rId6">
              <a:alphaModFix/>
            </a:blip>
            <a:srcRect/>
            <a:stretch/>
          </p:blipFill>
          <p:spPr>
            <a:xfrm>
              <a:off x="7586433" y="6390000"/>
              <a:ext cx="786724" cy="4680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94">
          <p15:clr>
            <a:srgbClr val="F26B43"/>
          </p15:clr>
        </p15:guide>
        <p15:guide id="2" pos="792">
          <p15:clr>
            <a:srgbClr val="F26B43"/>
          </p15:clr>
        </p15:guide>
        <p15:guide id="3" pos="7200">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9"/>
        <p:cNvGrpSpPr/>
        <p:nvPr/>
      </p:nvGrpSpPr>
      <p:grpSpPr>
        <a:xfrm>
          <a:off x="0" y="0"/>
          <a:ext cx="0" cy="0"/>
          <a:chOff x="0" y="0"/>
          <a:chExt cx="0" cy="0"/>
        </a:xfrm>
      </p:grpSpPr>
      <p:pic>
        <p:nvPicPr>
          <p:cNvPr id="2890" name="Google Shape;2890;p41"/>
          <p:cNvPicPr preferRelativeResize="0"/>
          <p:nvPr/>
        </p:nvPicPr>
        <p:blipFill>
          <a:blip r:embed="rId3">
            <a:alphaModFix/>
          </a:blip>
          <a:stretch>
            <a:fillRect/>
          </a:stretch>
        </p:blipFill>
        <p:spPr>
          <a:xfrm>
            <a:off x="942975" y="1306662"/>
            <a:ext cx="7849276" cy="4591438"/>
          </a:xfrm>
          <a:prstGeom prst="rect">
            <a:avLst/>
          </a:prstGeom>
          <a:noFill/>
          <a:ln>
            <a:noFill/>
          </a:ln>
        </p:spPr>
      </p:pic>
      <p:sp>
        <p:nvSpPr>
          <p:cNvPr id="2891" name="Google Shape;2891;p41"/>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PLAY WITH </a:t>
            </a:r>
            <a:r>
              <a:rPr lang="en-CA" sz="5400"/>
              <a:t>𝜆 </a:t>
            </a:r>
            <a:endParaRPr/>
          </a:p>
        </p:txBody>
      </p:sp>
      <p:grpSp>
        <p:nvGrpSpPr>
          <p:cNvPr id="2892" name="Google Shape;2892;p41"/>
          <p:cNvGrpSpPr/>
          <p:nvPr/>
        </p:nvGrpSpPr>
        <p:grpSpPr>
          <a:xfrm>
            <a:off x="4258003" y="1667637"/>
            <a:ext cx="4417090" cy="2042265"/>
            <a:chOff x="4258003" y="1667637"/>
            <a:chExt cx="4417090" cy="2042265"/>
          </a:xfrm>
        </p:grpSpPr>
        <p:pic>
          <p:nvPicPr>
            <p:cNvPr id="2893" name="Google Shape;2893;p41"/>
            <p:cNvPicPr preferRelativeResize="0"/>
            <p:nvPr/>
          </p:nvPicPr>
          <p:blipFill rotWithShape="1">
            <a:blip r:embed="rId4">
              <a:alphaModFix/>
            </a:blip>
            <a:srcRect l="5129"/>
            <a:stretch/>
          </p:blipFill>
          <p:spPr>
            <a:xfrm>
              <a:off x="5808103" y="1667637"/>
              <a:ext cx="2152895" cy="1570589"/>
            </a:xfrm>
            <a:prstGeom prst="rect">
              <a:avLst/>
            </a:prstGeom>
            <a:noFill/>
            <a:ln>
              <a:noFill/>
            </a:ln>
          </p:spPr>
        </p:pic>
        <p:sp>
          <p:nvSpPr>
            <p:cNvPr id="2894" name="Google Shape;2894;p41"/>
            <p:cNvSpPr/>
            <p:nvPr/>
          </p:nvSpPr>
          <p:spPr>
            <a:xfrm>
              <a:off x="5434443" y="3294210"/>
              <a:ext cx="747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highlight>
                    <a:srgbClr val="FFFF00"/>
                  </a:highlight>
                  <a:latin typeface="Gill Sans"/>
                  <a:ea typeface="Gill Sans"/>
                  <a:cs typeface="Gill Sans"/>
                  <a:sym typeface="Gill Sans"/>
                </a:rPr>
                <a:t>𝜆 = 2 </a:t>
              </a:r>
              <a:endParaRPr sz="1800">
                <a:solidFill>
                  <a:schemeClr val="dk1"/>
                </a:solidFill>
                <a:highlight>
                  <a:srgbClr val="FFFF00"/>
                </a:highlight>
                <a:latin typeface="Gill Sans"/>
                <a:ea typeface="Gill Sans"/>
                <a:cs typeface="Gill Sans"/>
                <a:sym typeface="Gill Sans"/>
              </a:endParaRPr>
            </a:p>
          </p:txBody>
        </p:sp>
        <p:sp>
          <p:nvSpPr>
            <p:cNvPr id="2895" name="Google Shape;2895;p41"/>
            <p:cNvSpPr/>
            <p:nvPr/>
          </p:nvSpPr>
          <p:spPr>
            <a:xfrm>
              <a:off x="4258003" y="2868894"/>
              <a:ext cx="747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highlight>
                    <a:srgbClr val="00FF00"/>
                  </a:highlight>
                  <a:latin typeface="Gill Sans"/>
                  <a:ea typeface="Gill Sans"/>
                  <a:cs typeface="Gill Sans"/>
                  <a:sym typeface="Gill Sans"/>
                </a:rPr>
                <a:t>𝜆 = 3 </a:t>
              </a:r>
              <a:endParaRPr sz="1800">
                <a:solidFill>
                  <a:schemeClr val="dk1"/>
                </a:solidFill>
                <a:highlight>
                  <a:srgbClr val="00FF00"/>
                </a:highlight>
                <a:latin typeface="Gill Sans"/>
                <a:ea typeface="Gill Sans"/>
                <a:cs typeface="Gill Sans"/>
                <a:sym typeface="Gill Sans"/>
              </a:endParaRPr>
            </a:p>
          </p:txBody>
        </p:sp>
        <p:sp>
          <p:nvSpPr>
            <p:cNvPr id="2896" name="Google Shape;2896;p41"/>
            <p:cNvSpPr/>
            <p:nvPr/>
          </p:nvSpPr>
          <p:spPr>
            <a:xfrm>
              <a:off x="7825180" y="3340570"/>
              <a:ext cx="8499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highlight>
                    <a:srgbClr val="FF0000"/>
                  </a:highlight>
                  <a:latin typeface="Gill Sans"/>
                  <a:ea typeface="Gill Sans"/>
                  <a:cs typeface="Gill Sans"/>
                  <a:sym typeface="Gill Sans"/>
                </a:rPr>
                <a:t>𝜆 = 1.5</a:t>
              </a:r>
              <a:endParaRPr/>
            </a:p>
          </p:txBody>
        </p:sp>
      </p:grpSp>
      <p:sp>
        <p:nvSpPr>
          <p:cNvPr id="2897" name="Google Shape;2897;p41"/>
          <p:cNvSpPr/>
          <p:nvPr/>
        </p:nvSpPr>
        <p:spPr>
          <a:xfrm>
            <a:off x="1024193" y="5821899"/>
            <a:ext cx="52249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Gill Sans"/>
                <a:ea typeface="Gill Sans"/>
                <a:cs typeface="Gill Sans"/>
                <a:sym typeface="Gill Sans"/>
              </a:rPr>
              <a:t>What would 𝜆 have to be to decrease the population?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5"/>
        <p:cNvGrpSpPr/>
        <p:nvPr/>
      </p:nvGrpSpPr>
      <p:grpSpPr>
        <a:xfrm>
          <a:off x="0" y="0"/>
          <a:ext cx="0" cy="0"/>
          <a:chOff x="0" y="0"/>
          <a:chExt cx="0" cy="0"/>
        </a:xfrm>
      </p:grpSpPr>
      <p:sp>
        <p:nvSpPr>
          <p:cNvPr id="3036" name="Google Shape;3036;p50"/>
          <p:cNvSpPr txBox="1">
            <a:spLocks noGrp="1"/>
          </p:cNvSpPr>
          <p:nvPr>
            <p:ph type="title"/>
          </p:nvPr>
        </p:nvSpPr>
        <p:spPr>
          <a:xfrm>
            <a:off x="938759" y="644525"/>
            <a:ext cx="2538247" cy="54088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500"/>
              <a:buFont typeface="Impact"/>
              <a:buNone/>
            </a:pPr>
            <a:r>
              <a:rPr lang="en-CA" sz="3500"/>
              <a:t>RECAP</a:t>
            </a:r>
            <a:endParaRPr/>
          </a:p>
        </p:txBody>
      </p:sp>
      <p:sp>
        <p:nvSpPr>
          <p:cNvPr id="3037" name="Google Shape;3037;p50"/>
          <p:cNvSpPr txBox="1">
            <a:spLocks noGrp="1"/>
          </p:cNvSpPr>
          <p:nvPr>
            <p:ph type="body" idx="1"/>
          </p:nvPr>
        </p:nvSpPr>
        <p:spPr>
          <a:xfrm>
            <a:off x="4657519" y="953871"/>
            <a:ext cx="3914980" cy="51772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CA"/>
              <a:t>We can see how a population is doing by estimating what λ is</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If λ is greater than 1: the population grows exponentially</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If λ is equal to 1: the population doesn’t change</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If λ is less than 1: the population decreases exponentially</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In real life, population size is limited by carrying capacity. </a:t>
            </a:r>
            <a:endParaRPr/>
          </a:p>
        </p:txBody>
      </p:sp>
      <p:grpSp>
        <p:nvGrpSpPr>
          <p:cNvPr id="3038" name="Google Shape;3038;p50"/>
          <p:cNvGrpSpPr/>
          <p:nvPr/>
        </p:nvGrpSpPr>
        <p:grpSpPr>
          <a:xfrm>
            <a:off x="3807785" y="2073024"/>
            <a:ext cx="646984" cy="638654"/>
            <a:chOff x="3918438" y="815724"/>
            <a:chExt cx="646984" cy="638654"/>
          </a:xfrm>
        </p:grpSpPr>
        <p:cxnSp>
          <p:nvCxnSpPr>
            <p:cNvPr id="3039" name="Google Shape;3039;p50"/>
            <p:cNvCxnSpPr/>
            <p:nvPr/>
          </p:nvCxnSpPr>
          <p:spPr>
            <a:xfrm>
              <a:off x="3927316" y="1395176"/>
              <a:ext cx="638106" cy="0"/>
            </a:xfrm>
            <a:prstGeom prst="straightConnector1">
              <a:avLst/>
            </a:prstGeom>
            <a:noFill/>
            <a:ln w="57150" cap="flat" cmpd="sng">
              <a:solidFill>
                <a:schemeClr val="accent4"/>
              </a:solidFill>
              <a:prstDash val="solid"/>
              <a:round/>
              <a:headEnd type="none" w="sm" len="sm"/>
              <a:tailEnd type="none" w="sm" len="sm"/>
            </a:ln>
          </p:spPr>
        </p:cxnSp>
        <p:cxnSp>
          <p:nvCxnSpPr>
            <p:cNvPr id="3040" name="Google Shape;3040;p50"/>
            <p:cNvCxnSpPr/>
            <p:nvPr/>
          </p:nvCxnSpPr>
          <p:spPr>
            <a:xfrm rot="10800000">
              <a:off x="3933894" y="815724"/>
              <a:ext cx="0" cy="638654"/>
            </a:xfrm>
            <a:prstGeom prst="straightConnector1">
              <a:avLst/>
            </a:prstGeom>
            <a:noFill/>
            <a:ln w="57150" cap="flat" cmpd="sng">
              <a:solidFill>
                <a:schemeClr val="accent4"/>
              </a:solidFill>
              <a:prstDash val="solid"/>
              <a:round/>
              <a:headEnd type="none" w="sm" len="sm"/>
              <a:tailEnd type="none" w="sm" len="sm"/>
            </a:ln>
          </p:spPr>
        </p:cxnSp>
        <p:sp>
          <p:nvSpPr>
            <p:cNvPr id="3041" name="Google Shape;3041;p50"/>
            <p:cNvSpPr/>
            <p:nvPr/>
          </p:nvSpPr>
          <p:spPr>
            <a:xfrm>
              <a:off x="3918438" y="896815"/>
              <a:ext cx="471854" cy="430823"/>
            </a:xfrm>
            <a:custGeom>
              <a:avLst/>
              <a:gdLst/>
              <a:ahLst/>
              <a:cxnLst/>
              <a:rect l="l" t="t" r="r" b="b"/>
              <a:pathLst>
                <a:path w="471854" h="430823" extrusionOk="0">
                  <a:moveTo>
                    <a:pt x="0" y="430823"/>
                  </a:moveTo>
                  <a:cubicBezTo>
                    <a:pt x="114544" y="424229"/>
                    <a:pt x="229089" y="417635"/>
                    <a:pt x="307731" y="345831"/>
                  </a:cubicBezTo>
                  <a:cubicBezTo>
                    <a:pt x="386373" y="274027"/>
                    <a:pt x="429113" y="137013"/>
                    <a:pt x="471854" y="0"/>
                  </a:cubicBezTo>
                </a:path>
              </a:pathLst>
            </a:cu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3042" name="Google Shape;3042;p50"/>
          <p:cNvGrpSpPr/>
          <p:nvPr/>
        </p:nvGrpSpPr>
        <p:grpSpPr>
          <a:xfrm>
            <a:off x="3823129" y="4235932"/>
            <a:ext cx="663353" cy="638654"/>
            <a:chOff x="3902069" y="815724"/>
            <a:chExt cx="663353" cy="638654"/>
          </a:xfrm>
        </p:grpSpPr>
        <p:cxnSp>
          <p:nvCxnSpPr>
            <p:cNvPr id="3043" name="Google Shape;3043;p50"/>
            <p:cNvCxnSpPr/>
            <p:nvPr/>
          </p:nvCxnSpPr>
          <p:spPr>
            <a:xfrm>
              <a:off x="3927316" y="1395176"/>
              <a:ext cx="638106" cy="0"/>
            </a:xfrm>
            <a:prstGeom prst="straightConnector1">
              <a:avLst/>
            </a:prstGeom>
            <a:noFill/>
            <a:ln w="57150" cap="flat" cmpd="sng">
              <a:solidFill>
                <a:schemeClr val="accent2"/>
              </a:solidFill>
              <a:prstDash val="solid"/>
              <a:round/>
              <a:headEnd type="none" w="sm" len="sm"/>
              <a:tailEnd type="none" w="sm" len="sm"/>
            </a:ln>
          </p:spPr>
        </p:cxnSp>
        <p:cxnSp>
          <p:nvCxnSpPr>
            <p:cNvPr id="3044" name="Google Shape;3044;p50"/>
            <p:cNvCxnSpPr/>
            <p:nvPr/>
          </p:nvCxnSpPr>
          <p:spPr>
            <a:xfrm rot="10800000">
              <a:off x="3933894" y="815724"/>
              <a:ext cx="0" cy="638654"/>
            </a:xfrm>
            <a:prstGeom prst="straightConnector1">
              <a:avLst/>
            </a:prstGeom>
            <a:noFill/>
            <a:ln w="57150" cap="flat" cmpd="sng">
              <a:solidFill>
                <a:schemeClr val="accent2"/>
              </a:solidFill>
              <a:prstDash val="solid"/>
              <a:round/>
              <a:headEnd type="none" w="sm" len="sm"/>
              <a:tailEnd type="none" w="sm" len="sm"/>
            </a:ln>
          </p:spPr>
        </p:cxnSp>
        <p:sp>
          <p:nvSpPr>
            <p:cNvPr id="3045" name="Google Shape;3045;p50"/>
            <p:cNvSpPr/>
            <p:nvPr/>
          </p:nvSpPr>
          <p:spPr>
            <a:xfrm rot="-5985736">
              <a:off x="3918438" y="896815"/>
              <a:ext cx="471854" cy="430823"/>
            </a:xfrm>
            <a:custGeom>
              <a:avLst/>
              <a:gdLst/>
              <a:ahLst/>
              <a:cxnLst/>
              <a:rect l="l" t="t" r="r" b="b"/>
              <a:pathLst>
                <a:path w="471854" h="430823" extrusionOk="0">
                  <a:moveTo>
                    <a:pt x="0" y="430823"/>
                  </a:moveTo>
                  <a:cubicBezTo>
                    <a:pt x="114544" y="424229"/>
                    <a:pt x="229089" y="417635"/>
                    <a:pt x="307731" y="345831"/>
                  </a:cubicBezTo>
                  <a:cubicBezTo>
                    <a:pt x="386373" y="274027"/>
                    <a:pt x="429113" y="137013"/>
                    <a:pt x="471854" y="0"/>
                  </a:cubicBezTo>
                </a:path>
              </a:pathLst>
            </a:cu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3046" name="Google Shape;3046;p50"/>
          <p:cNvGrpSpPr/>
          <p:nvPr/>
        </p:nvGrpSpPr>
        <p:grpSpPr>
          <a:xfrm>
            <a:off x="3760811" y="3095276"/>
            <a:ext cx="638106" cy="638654"/>
            <a:chOff x="3927316" y="815724"/>
            <a:chExt cx="638106" cy="638654"/>
          </a:xfrm>
        </p:grpSpPr>
        <p:cxnSp>
          <p:nvCxnSpPr>
            <p:cNvPr id="3047" name="Google Shape;3047;p50"/>
            <p:cNvCxnSpPr/>
            <p:nvPr/>
          </p:nvCxnSpPr>
          <p:spPr>
            <a:xfrm>
              <a:off x="3927316" y="1395176"/>
              <a:ext cx="638106" cy="0"/>
            </a:xfrm>
            <a:prstGeom prst="straightConnector1">
              <a:avLst/>
            </a:prstGeom>
            <a:noFill/>
            <a:ln w="57150" cap="flat" cmpd="sng">
              <a:solidFill>
                <a:schemeClr val="accent1"/>
              </a:solidFill>
              <a:prstDash val="solid"/>
              <a:round/>
              <a:headEnd type="none" w="sm" len="sm"/>
              <a:tailEnd type="none" w="sm" len="sm"/>
            </a:ln>
          </p:spPr>
        </p:cxnSp>
        <p:cxnSp>
          <p:nvCxnSpPr>
            <p:cNvPr id="3048" name="Google Shape;3048;p50"/>
            <p:cNvCxnSpPr/>
            <p:nvPr/>
          </p:nvCxnSpPr>
          <p:spPr>
            <a:xfrm rot="10800000">
              <a:off x="3933894" y="815724"/>
              <a:ext cx="0" cy="638654"/>
            </a:xfrm>
            <a:prstGeom prst="straightConnector1">
              <a:avLst/>
            </a:prstGeom>
            <a:noFill/>
            <a:ln w="57150" cap="flat" cmpd="sng">
              <a:solidFill>
                <a:schemeClr val="accent1"/>
              </a:solidFill>
              <a:prstDash val="solid"/>
              <a:round/>
              <a:headEnd type="none" w="sm" len="sm"/>
              <a:tailEnd type="none" w="sm" len="sm"/>
            </a:ln>
          </p:spPr>
        </p:cxnSp>
      </p:grpSp>
      <p:cxnSp>
        <p:nvCxnSpPr>
          <p:cNvPr id="3049" name="Google Shape;3049;p50"/>
          <p:cNvCxnSpPr/>
          <p:nvPr/>
        </p:nvCxnSpPr>
        <p:spPr>
          <a:xfrm>
            <a:off x="3756372" y="3348958"/>
            <a:ext cx="638106" cy="0"/>
          </a:xfrm>
          <a:prstGeom prst="straightConnector1">
            <a:avLst/>
          </a:prstGeom>
          <a:noFill/>
          <a:ln w="57150" cap="flat" cmpd="sng">
            <a:solidFill>
              <a:schemeClr val="accent1"/>
            </a:solidFill>
            <a:prstDash val="solid"/>
            <a:round/>
            <a:headEnd type="none" w="sm" len="sm"/>
            <a:tailEnd type="none" w="sm" len="sm"/>
          </a:ln>
        </p:spPr>
      </p:cxnSp>
      <p:pic>
        <p:nvPicPr>
          <p:cNvPr id="3050" name="Google Shape;3050;p50"/>
          <p:cNvPicPr preferRelativeResize="0"/>
          <p:nvPr/>
        </p:nvPicPr>
        <p:blipFill rotWithShape="1">
          <a:blip r:embed="rId3">
            <a:alphaModFix/>
          </a:blip>
          <a:srcRect l="5129"/>
          <a:stretch/>
        </p:blipFill>
        <p:spPr>
          <a:xfrm>
            <a:off x="3400123" y="804609"/>
            <a:ext cx="1257396" cy="917301"/>
          </a:xfrm>
          <a:prstGeom prst="rect">
            <a:avLst/>
          </a:prstGeom>
          <a:noFill/>
          <a:ln>
            <a:noFill/>
          </a:ln>
        </p:spPr>
      </p:pic>
      <p:cxnSp>
        <p:nvCxnSpPr>
          <p:cNvPr id="3051" name="Google Shape;3051;p50"/>
          <p:cNvCxnSpPr/>
          <p:nvPr/>
        </p:nvCxnSpPr>
        <p:spPr>
          <a:xfrm>
            <a:off x="3841893" y="5882924"/>
            <a:ext cx="638106" cy="0"/>
          </a:xfrm>
          <a:prstGeom prst="straightConnector1">
            <a:avLst/>
          </a:prstGeom>
          <a:noFill/>
          <a:ln w="57150" cap="flat" cmpd="sng">
            <a:solidFill>
              <a:srgbClr val="0070C0"/>
            </a:solidFill>
            <a:prstDash val="solid"/>
            <a:round/>
            <a:headEnd type="none" w="sm" len="sm"/>
            <a:tailEnd type="none" w="sm" len="sm"/>
          </a:ln>
        </p:spPr>
      </p:cxnSp>
      <p:cxnSp>
        <p:nvCxnSpPr>
          <p:cNvPr id="3052" name="Google Shape;3052;p50"/>
          <p:cNvCxnSpPr/>
          <p:nvPr/>
        </p:nvCxnSpPr>
        <p:spPr>
          <a:xfrm rot="10800000">
            <a:off x="3848471" y="5303472"/>
            <a:ext cx="0" cy="638654"/>
          </a:xfrm>
          <a:prstGeom prst="straightConnector1">
            <a:avLst/>
          </a:prstGeom>
          <a:noFill/>
          <a:ln w="57150" cap="flat" cmpd="sng">
            <a:solidFill>
              <a:srgbClr val="0070C0"/>
            </a:solidFill>
            <a:prstDash val="solid"/>
            <a:round/>
            <a:headEnd type="none" w="sm" len="sm"/>
            <a:tailEnd type="none" w="sm" len="sm"/>
          </a:ln>
        </p:spPr>
      </p:cxnSp>
      <p:sp>
        <p:nvSpPr>
          <p:cNvPr id="3053" name="Google Shape;3053;p50"/>
          <p:cNvSpPr/>
          <p:nvPr/>
        </p:nvSpPr>
        <p:spPr>
          <a:xfrm rot="-208842">
            <a:off x="3827823" y="5423313"/>
            <a:ext cx="660741" cy="419882"/>
          </a:xfrm>
          <a:custGeom>
            <a:avLst/>
            <a:gdLst/>
            <a:ahLst/>
            <a:cxnLst/>
            <a:rect l="l" t="t" r="r" b="b"/>
            <a:pathLst>
              <a:path w="738018" h="419882" extrusionOk="0">
                <a:moveTo>
                  <a:pt x="0" y="419882"/>
                </a:moveTo>
                <a:cubicBezTo>
                  <a:pt x="114544" y="413288"/>
                  <a:pt x="229089" y="406694"/>
                  <a:pt x="307731" y="334890"/>
                </a:cubicBezTo>
                <a:cubicBezTo>
                  <a:pt x="405843" y="256393"/>
                  <a:pt x="362190" y="202259"/>
                  <a:pt x="444513" y="77855"/>
                </a:cubicBezTo>
                <a:cubicBezTo>
                  <a:pt x="537289" y="-25360"/>
                  <a:pt x="636046" y="1770"/>
                  <a:pt x="738018" y="7402"/>
                </a:cubicBezTo>
              </a:path>
            </a:pathLst>
          </a:custGeom>
          <a:no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7"/>
        <p:cNvGrpSpPr/>
        <p:nvPr/>
      </p:nvGrpSpPr>
      <p:grpSpPr>
        <a:xfrm>
          <a:off x="0" y="0"/>
          <a:ext cx="0" cy="0"/>
          <a:chOff x="0" y="0"/>
          <a:chExt cx="0" cy="0"/>
        </a:xfrm>
      </p:grpSpPr>
      <p:sp>
        <p:nvSpPr>
          <p:cNvPr id="3058" name="Google Shape;3058;p51"/>
          <p:cNvSpPr/>
          <p:nvPr/>
        </p:nvSpPr>
        <p:spPr>
          <a:xfrm>
            <a:off x="2667762" y="630936"/>
            <a:ext cx="3926681"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3059" name="Google Shape;3059;p51"/>
          <p:cNvSpPr/>
          <p:nvPr/>
        </p:nvSpPr>
        <p:spPr>
          <a:xfrm>
            <a:off x="0" y="0"/>
            <a:ext cx="212598"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1"/>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3061" name="Google Shape;3061;p51"/>
          <p:cNvSpPr txBox="1">
            <a:spLocks noGrp="1"/>
          </p:cNvSpPr>
          <p:nvPr>
            <p:ph type="title"/>
          </p:nvPr>
        </p:nvSpPr>
        <p:spPr>
          <a:xfrm>
            <a:off x="2571364" y="1098388"/>
            <a:ext cx="4017010" cy="43350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C0C0C"/>
              </a:buClr>
              <a:buSzPts val="4200"/>
              <a:buFont typeface="Impact"/>
              <a:buNone/>
            </a:pPr>
            <a:r>
              <a:rPr lang="en-CA" sz="4200">
                <a:solidFill>
                  <a:srgbClr val="0C0C0C"/>
                </a:solidFill>
              </a:rPr>
              <a:t>POPULATION CYCLING</a:t>
            </a:r>
            <a:endParaRPr/>
          </a:p>
        </p:txBody>
      </p:sp>
      <p:sp>
        <p:nvSpPr>
          <p:cNvPr id="3062" name="Google Shape;3062;p51"/>
          <p:cNvSpPr/>
          <p:nvPr/>
        </p:nvSpPr>
        <p:spPr>
          <a:xfrm>
            <a:off x="0" y="0"/>
            <a:ext cx="2191295" cy="6858000"/>
          </a:xfrm>
          <a:custGeom>
            <a:avLst/>
            <a:gdLst/>
            <a:ahLst/>
            <a:cxnLst/>
            <a:rect l="l" t="t" r="r" b="b"/>
            <a:pathLst>
              <a:path w="2921728" h="6858000" extrusionOk="0">
                <a:moveTo>
                  <a:pt x="0" y="0"/>
                </a:moveTo>
                <a:lnTo>
                  <a:pt x="2035903" y="0"/>
                </a:lnTo>
                <a:lnTo>
                  <a:pt x="2202677" y="0"/>
                </a:lnTo>
                <a:lnTo>
                  <a:pt x="2745516" y="0"/>
                </a:lnTo>
                <a:lnTo>
                  <a:pt x="2747103" y="68263"/>
                </a:lnTo>
                <a:lnTo>
                  <a:pt x="2755041" y="128588"/>
                </a:lnTo>
                <a:lnTo>
                  <a:pt x="2766153" y="180975"/>
                </a:lnTo>
                <a:lnTo>
                  <a:pt x="2780441" y="227013"/>
                </a:lnTo>
                <a:lnTo>
                  <a:pt x="2796316" y="268288"/>
                </a:lnTo>
                <a:lnTo>
                  <a:pt x="2815366" y="304800"/>
                </a:lnTo>
                <a:lnTo>
                  <a:pt x="2834416" y="342900"/>
                </a:lnTo>
                <a:lnTo>
                  <a:pt x="2853466" y="381000"/>
                </a:lnTo>
                <a:lnTo>
                  <a:pt x="2869341" y="417513"/>
                </a:lnTo>
                <a:lnTo>
                  <a:pt x="2885216" y="458788"/>
                </a:lnTo>
                <a:lnTo>
                  <a:pt x="2901091" y="504825"/>
                </a:lnTo>
                <a:lnTo>
                  <a:pt x="2912203" y="557213"/>
                </a:lnTo>
                <a:lnTo>
                  <a:pt x="2918553" y="617538"/>
                </a:lnTo>
                <a:lnTo>
                  <a:pt x="2921728" y="685800"/>
                </a:lnTo>
                <a:lnTo>
                  <a:pt x="2918553" y="754063"/>
                </a:lnTo>
                <a:lnTo>
                  <a:pt x="2912203" y="814388"/>
                </a:lnTo>
                <a:lnTo>
                  <a:pt x="2901091" y="866775"/>
                </a:lnTo>
                <a:lnTo>
                  <a:pt x="2885216" y="912813"/>
                </a:lnTo>
                <a:lnTo>
                  <a:pt x="2869341" y="954088"/>
                </a:lnTo>
                <a:lnTo>
                  <a:pt x="2853466" y="990600"/>
                </a:lnTo>
                <a:lnTo>
                  <a:pt x="2834416" y="1028700"/>
                </a:lnTo>
                <a:lnTo>
                  <a:pt x="2815366" y="1066800"/>
                </a:lnTo>
                <a:lnTo>
                  <a:pt x="2796316" y="1103313"/>
                </a:lnTo>
                <a:lnTo>
                  <a:pt x="2780441" y="1144588"/>
                </a:lnTo>
                <a:lnTo>
                  <a:pt x="2766153" y="1190625"/>
                </a:lnTo>
                <a:lnTo>
                  <a:pt x="2755041" y="1243013"/>
                </a:lnTo>
                <a:lnTo>
                  <a:pt x="2747103" y="1303338"/>
                </a:lnTo>
                <a:lnTo>
                  <a:pt x="2745516" y="1371600"/>
                </a:lnTo>
                <a:lnTo>
                  <a:pt x="2747103" y="1439863"/>
                </a:lnTo>
                <a:lnTo>
                  <a:pt x="2755041" y="1500188"/>
                </a:lnTo>
                <a:lnTo>
                  <a:pt x="2766153" y="1552575"/>
                </a:lnTo>
                <a:lnTo>
                  <a:pt x="2780441" y="1598613"/>
                </a:lnTo>
                <a:lnTo>
                  <a:pt x="2796316" y="1639888"/>
                </a:lnTo>
                <a:lnTo>
                  <a:pt x="2815366" y="1676400"/>
                </a:lnTo>
                <a:lnTo>
                  <a:pt x="2834416" y="1714500"/>
                </a:lnTo>
                <a:lnTo>
                  <a:pt x="2853466" y="1752600"/>
                </a:lnTo>
                <a:lnTo>
                  <a:pt x="2869341" y="1789113"/>
                </a:lnTo>
                <a:lnTo>
                  <a:pt x="2885216" y="1830388"/>
                </a:lnTo>
                <a:lnTo>
                  <a:pt x="2901091" y="1876425"/>
                </a:lnTo>
                <a:lnTo>
                  <a:pt x="2912203" y="1928813"/>
                </a:lnTo>
                <a:lnTo>
                  <a:pt x="2918553" y="1989138"/>
                </a:lnTo>
                <a:lnTo>
                  <a:pt x="2921728" y="2057400"/>
                </a:lnTo>
                <a:lnTo>
                  <a:pt x="2918553" y="2125663"/>
                </a:lnTo>
                <a:lnTo>
                  <a:pt x="2912203" y="2185988"/>
                </a:lnTo>
                <a:lnTo>
                  <a:pt x="2901091" y="2238375"/>
                </a:lnTo>
                <a:lnTo>
                  <a:pt x="2885216" y="2284413"/>
                </a:lnTo>
                <a:lnTo>
                  <a:pt x="2869341" y="2325688"/>
                </a:lnTo>
                <a:lnTo>
                  <a:pt x="2853466" y="2362200"/>
                </a:lnTo>
                <a:lnTo>
                  <a:pt x="2834416" y="2400300"/>
                </a:lnTo>
                <a:lnTo>
                  <a:pt x="2815366" y="2438400"/>
                </a:lnTo>
                <a:lnTo>
                  <a:pt x="2796316" y="2474913"/>
                </a:lnTo>
                <a:lnTo>
                  <a:pt x="2780441" y="2516188"/>
                </a:lnTo>
                <a:lnTo>
                  <a:pt x="2766153" y="2562225"/>
                </a:lnTo>
                <a:lnTo>
                  <a:pt x="2755041" y="2614613"/>
                </a:lnTo>
                <a:lnTo>
                  <a:pt x="2747103" y="2674938"/>
                </a:lnTo>
                <a:lnTo>
                  <a:pt x="2745516" y="2743200"/>
                </a:lnTo>
                <a:lnTo>
                  <a:pt x="2747103" y="2811463"/>
                </a:lnTo>
                <a:lnTo>
                  <a:pt x="2755041" y="2871788"/>
                </a:lnTo>
                <a:lnTo>
                  <a:pt x="2766153" y="2924175"/>
                </a:lnTo>
                <a:lnTo>
                  <a:pt x="2780441" y="2970213"/>
                </a:lnTo>
                <a:lnTo>
                  <a:pt x="2796316" y="3011488"/>
                </a:lnTo>
                <a:lnTo>
                  <a:pt x="2815366" y="3048000"/>
                </a:lnTo>
                <a:lnTo>
                  <a:pt x="2834416" y="3086100"/>
                </a:lnTo>
                <a:lnTo>
                  <a:pt x="2853466" y="3124200"/>
                </a:lnTo>
                <a:lnTo>
                  <a:pt x="2869341" y="3160713"/>
                </a:lnTo>
                <a:lnTo>
                  <a:pt x="2885216" y="3201988"/>
                </a:lnTo>
                <a:lnTo>
                  <a:pt x="2901091" y="3248025"/>
                </a:lnTo>
                <a:lnTo>
                  <a:pt x="2912203" y="3300413"/>
                </a:lnTo>
                <a:lnTo>
                  <a:pt x="2918553" y="3360738"/>
                </a:lnTo>
                <a:lnTo>
                  <a:pt x="2921728" y="3427413"/>
                </a:lnTo>
                <a:lnTo>
                  <a:pt x="2918553" y="3497263"/>
                </a:lnTo>
                <a:lnTo>
                  <a:pt x="2912203" y="3557588"/>
                </a:lnTo>
                <a:lnTo>
                  <a:pt x="2901091" y="3609975"/>
                </a:lnTo>
                <a:lnTo>
                  <a:pt x="2885216" y="3656013"/>
                </a:lnTo>
                <a:lnTo>
                  <a:pt x="2869341" y="3697288"/>
                </a:lnTo>
                <a:lnTo>
                  <a:pt x="2853466" y="3733800"/>
                </a:lnTo>
                <a:lnTo>
                  <a:pt x="2834416" y="3771900"/>
                </a:lnTo>
                <a:lnTo>
                  <a:pt x="2815366" y="3810000"/>
                </a:lnTo>
                <a:lnTo>
                  <a:pt x="2796316" y="3846513"/>
                </a:lnTo>
                <a:lnTo>
                  <a:pt x="2780441" y="3887788"/>
                </a:lnTo>
                <a:lnTo>
                  <a:pt x="2766153" y="3933825"/>
                </a:lnTo>
                <a:lnTo>
                  <a:pt x="2755041" y="3986213"/>
                </a:lnTo>
                <a:lnTo>
                  <a:pt x="2747103" y="4046538"/>
                </a:lnTo>
                <a:lnTo>
                  <a:pt x="2745516" y="4114800"/>
                </a:lnTo>
                <a:lnTo>
                  <a:pt x="2747103" y="4183063"/>
                </a:lnTo>
                <a:lnTo>
                  <a:pt x="2755041" y="4243388"/>
                </a:lnTo>
                <a:lnTo>
                  <a:pt x="2766153" y="4295775"/>
                </a:lnTo>
                <a:lnTo>
                  <a:pt x="2780441" y="4341813"/>
                </a:lnTo>
                <a:lnTo>
                  <a:pt x="2796316" y="4383088"/>
                </a:lnTo>
                <a:lnTo>
                  <a:pt x="2815366" y="4419600"/>
                </a:lnTo>
                <a:lnTo>
                  <a:pt x="2853466" y="4495800"/>
                </a:lnTo>
                <a:lnTo>
                  <a:pt x="2869341" y="4532313"/>
                </a:lnTo>
                <a:lnTo>
                  <a:pt x="2885216" y="4573588"/>
                </a:lnTo>
                <a:lnTo>
                  <a:pt x="2901091" y="4619625"/>
                </a:lnTo>
                <a:lnTo>
                  <a:pt x="2912203" y="4672013"/>
                </a:lnTo>
                <a:lnTo>
                  <a:pt x="2918553" y="4732338"/>
                </a:lnTo>
                <a:lnTo>
                  <a:pt x="2921728" y="4800600"/>
                </a:lnTo>
                <a:lnTo>
                  <a:pt x="2918553" y="4868863"/>
                </a:lnTo>
                <a:lnTo>
                  <a:pt x="2912203" y="4929188"/>
                </a:lnTo>
                <a:lnTo>
                  <a:pt x="2901091" y="4981575"/>
                </a:lnTo>
                <a:lnTo>
                  <a:pt x="2885216" y="5027613"/>
                </a:lnTo>
                <a:lnTo>
                  <a:pt x="2869341" y="5068888"/>
                </a:lnTo>
                <a:lnTo>
                  <a:pt x="2853466" y="5105400"/>
                </a:lnTo>
                <a:lnTo>
                  <a:pt x="2834416" y="5143500"/>
                </a:lnTo>
                <a:lnTo>
                  <a:pt x="2815366" y="5181600"/>
                </a:lnTo>
                <a:lnTo>
                  <a:pt x="2796316" y="5218113"/>
                </a:lnTo>
                <a:lnTo>
                  <a:pt x="2780441" y="5259388"/>
                </a:lnTo>
                <a:lnTo>
                  <a:pt x="2766153" y="5305425"/>
                </a:lnTo>
                <a:lnTo>
                  <a:pt x="2755041" y="5357813"/>
                </a:lnTo>
                <a:lnTo>
                  <a:pt x="2747103" y="5418138"/>
                </a:lnTo>
                <a:lnTo>
                  <a:pt x="2745516" y="5486400"/>
                </a:lnTo>
                <a:lnTo>
                  <a:pt x="2747103" y="5554663"/>
                </a:lnTo>
                <a:lnTo>
                  <a:pt x="2755041" y="5614988"/>
                </a:lnTo>
                <a:lnTo>
                  <a:pt x="2766153" y="5667375"/>
                </a:lnTo>
                <a:lnTo>
                  <a:pt x="2780441" y="5713413"/>
                </a:lnTo>
                <a:lnTo>
                  <a:pt x="2796316" y="5754688"/>
                </a:lnTo>
                <a:lnTo>
                  <a:pt x="2815366" y="5791200"/>
                </a:lnTo>
                <a:lnTo>
                  <a:pt x="2834416" y="5829300"/>
                </a:lnTo>
                <a:lnTo>
                  <a:pt x="2853466" y="5867400"/>
                </a:lnTo>
                <a:lnTo>
                  <a:pt x="2869341" y="5903913"/>
                </a:lnTo>
                <a:lnTo>
                  <a:pt x="2885216" y="5945188"/>
                </a:lnTo>
                <a:lnTo>
                  <a:pt x="2901091" y="5991225"/>
                </a:lnTo>
                <a:lnTo>
                  <a:pt x="2912203" y="6043613"/>
                </a:lnTo>
                <a:lnTo>
                  <a:pt x="2918553" y="6103938"/>
                </a:lnTo>
                <a:lnTo>
                  <a:pt x="2921728" y="6172200"/>
                </a:lnTo>
                <a:lnTo>
                  <a:pt x="2918553" y="6240463"/>
                </a:lnTo>
                <a:lnTo>
                  <a:pt x="2912203" y="6300788"/>
                </a:lnTo>
                <a:lnTo>
                  <a:pt x="2901091" y="6353175"/>
                </a:lnTo>
                <a:lnTo>
                  <a:pt x="2885216" y="6399213"/>
                </a:lnTo>
                <a:lnTo>
                  <a:pt x="2869341" y="6440488"/>
                </a:lnTo>
                <a:lnTo>
                  <a:pt x="2853466" y="6477000"/>
                </a:lnTo>
                <a:lnTo>
                  <a:pt x="2834416" y="6515100"/>
                </a:lnTo>
                <a:lnTo>
                  <a:pt x="2815366" y="6553200"/>
                </a:lnTo>
                <a:lnTo>
                  <a:pt x="2796316" y="6589713"/>
                </a:lnTo>
                <a:lnTo>
                  <a:pt x="2780441" y="6630988"/>
                </a:lnTo>
                <a:lnTo>
                  <a:pt x="2766153" y="6677025"/>
                </a:lnTo>
                <a:lnTo>
                  <a:pt x="2755041" y="6729413"/>
                </a:lnTo>
                <a:lnTo>
                  <a:pt x="2747103" y="6789738"/>
                </a:lnTo>
                <a:lnTo>
                  <a:pt x="2745516" y="6858000"/>
                </a:lnTo>
                <a:lnTo>
                  <a:pt x="2202677" y="6858000"/>
                </a:lnTo>
                <a:lnTo>
                  <a:pt x="2035903" y="6858000"/>
                </a:lnTo>
                <a:lnTo>
                  <a:pt x="0" y="6858000"/>
                </a:lnTo>
                <a:close/>
              </a:path>
            </a:pathLst>
          </a:custGeom>
          <a:solidFill>
            <a:schemeClr val="accent1"/>
          </a:solidFill>
          <a:ln>
            <a:noFill/>
          </a:ln>
        </p:spPr>
      </p:sp>
      <p:sp>
        <p:nvSpPr>
          <p:cNvPr id="3063" name="Google Shape;3063;p51"/>
          <p:cNvSpPr/>
          <p:nvPr/>
        </p:nvSpPr>
        <p:spPr>
          <a:xfrm>
            <a:off x="0" y="0"/>
            <a:ext cx="212598" cy="6858000"/>
          </a:xfrm>
          <a:prstGeom prst="rect">
            <a:avLst/>
          </a:prstGeom>
          <a:solidFill>
            <a:srgbClr val="CD8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4" name="Google Shape;3064;p51"/>
          <p:cNvPicPr preferRelativeResize="0"/>
          <p:nvPr/>
        </p:nvPicPr>
        <p:blipFill rotWithShape="1">
          <a:blip r:embed="rId3">
            <a:alphaModFix/>
          </a:blip>
          <a:srcRect/>
          <a:stretch/>
        </p:blipFill>
        <p:spPr>
          <a:xfrm>
            <a:off x="2360579" y="315410"/>
            <a:ext cx="6614137" cy="3721905"/>
          </a:xfrm>
          <a:prstGeom prst="rect">
            <a:avLst/>
          </a:prstGeom>
          <a:noFill/>
          <a:ln>
            <a:noFill/>
          </a:ln>
        </p:spPr>
      </p:pic>
      <p:grpSp>
        <p:nvGrpSpPr>
          <p:cNvPr id="3065" name="Google Shape;3065;p51"/>
          <p:cNvGrpSpPr/>
          <p:nvPr/>
        </p:nvGrpSpPr>
        <p:grpSpPr>
          <a:xfrm>
            <a:off x="2483069" y="6375679"/>
            <a:ext cx="6448333" cy="468000"/>
            <a:chOff x="1924824" y="6390000"/>
            <a:chExt cx="6448333" cy="468000"/>
          </a:xfrm>
        </p:grpSpPr>
        <p:grpSp>
          <p:nvGrpSpPr>
            <p:cNvPr id="3066" name="Google Shape;3066;p51"/>
            <p:cNvGrpSpPr/>
            <p:nvPr/>
          </p:nvGrpSpPr>
          <p:grpSpPr>
            <a:xfrm>
              <a:off x="1924824" y="6390000"/>
              <a:ext cx="5661609" cy="468000"/>
              <a:chOff x="3268632" y="6390000"/>
              <a:chExt cx="5661609" cy="468000"/>
            </a:xfrm>
          </p:grpSpPr>
          <p:pic>
            <p:nvPicPr>
              <p:cNvPr id="3067" name="Google Shape;3067;p51" descr="A close up of a logo&#10;&#10;Description automatically generated"/>
              <p:cNvPicPr preferRelativeResize="0"/>
              <p:nvPr/>
            </p:nvPicPr>
            <p:blipFill rotWithShape="1">
              <a:blip r:embed="rId4">
                <a:alphaModFix/>
              </a:blip>
              <a:srcRect/>
              <a:stretch/>
            </p:blipFill>
            <p:spPr>
              <a:xfrm>
                <a:off x="6421379" y="6390000"/>
                <a:ext cx="2508862" cy="468000"/>
              </a:xfrm>
              <a:prstGeom prst="rect">
                <a:avLst/>
              </a:prstGeom>
              <a:noFill/>
              <a:ln>
                <a:noFill/>
              </a:ln>
            </p:spPr>
          </p:pic>
          <p:pic>
            <p:nvPicPr>
              <p:cNvPr id="3068" name="Google Shape;3068;p51" descr="A close up of a logo&#10;&#10;Description automatically generated"/>
              <p:cNvPicPr preferRelativeResize="0"/>
              <p:nvPr/>
            </p:nvPicPr>
            <p:blipFill rotWithShape="1">
              <a:blip r:embed="rId5">
                <a:alphaModFix/>
              </a:blip>
              <a:srcRect/>
              <a:stretch/>
            </p:blipFill>
            <p:spPr>
              <a:xfrm>
                <a:off x="4359072" y="6390000"/>
                <a:ext cx="2064447" cy="468000"/>
              </a:xfrm>
              <a:prstGeom prst="rect">
                <a:avLst/>
              </a:prstGeom>
              <a:noFill/>
              <a:ln>
                <a:noFill/>
              </a:ln>
            </p:spPr>
          </p:pic>
          <p:pic>
            <p:nvPicPr>
              <p:cNvPr id="3069" name="Google Shape;3069;p51" descr="A picture containing drawing&#10;&#10;Description automatically generated"/>
              <p:cNvPicPr preferRelativeResize="0"/>
              <p:nvPr/>
            </p:nvPicPr>
            <p:blipFill rotWithShape="1">
              <a:blip r:embed="rId6">
                <a:alphaModFix/>
              </a:blip>
              <a:srcRect/>
              <a:stretch/>
            </p:blipFill>
            <p:spPr>
              <a:xfrm>
                <a:off x="3268632" y="6390000"/>
                <a:ext cx="1092000" cy="468000"/>
              </a:xfrm>
              <a:prstGeom prst="rect">
                <a:avLst/>
              </a:prstGeom>
              <a:noFill/>
              <a:ln>
                <a:noFill/>
              </a:ln>
            </p:spPr>
          </p:pic>
        </p:grpSp>
        <p:pic>
          <p:nvPicPr>
            <p:cNvPr id="3070" name="Google Shape;3070;p51"/>
            <p:cNvPicPr preferRelativeResize="0"/>
            <p:nvPr/>
          </p:nvPicPr>
          <p:blipFill rotWithShape="1">
            <a:blip r:embed="rId7">
              <a:alphaModFix/>
            </a:blip>
            <a:srcRect/>
            <a:stretch/>
          </p:blipFill>
          <p:spPr>
            <a:xfrm>
              <a:off x="7586433" y="6390000"/>
              <a:ext cx="786724" cy="4680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5"/>
        <p:cNvGrpSpPr/>
        <p:nvPr/>
      </p:nvGrpSpPr>
      <p:grpSpPr>
        <a:xfrm>
          <a:off x="0" y="0"/>
          <a:ext cx="0" cy="0"/>
          <a:chOff x="0" y="0"/>
          <a:chExt cx="0" cy="0"/>
        </a:xfrm>
      </p:grpSpPr>
      <p:sp>
        <p:nvSpPr>
          <p:cNvPr id="3076" name="Google Shape;3076;p52"/>
          <p:cNvSpPr txBox="1">
            <a:spLocks noGrp="1"/>
          </p:cNvSpPr>
          <p:nvPr>
            <p:ph type="title"/>
          </p:nvPr>
        </p:nvSpPr>
        <p:spPr>
          <a:xfrm>
            <a:off x="938757" y="645105"/>
            <a:ext cx="3268125" cy="13208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900"/>
              <a:buFont typeface="Impact"/>
              <a:buNone/>
            </a:pPr>
            <a:r>
              <a:rPr lang="en-CA" sz="2900"/>
              <a:t>LET’S PLAY: POPULATION CYCLES</a:t>
            </a:r>
            <a:endParaRPr/>
          </a:p>
        </p:txBody>
      </p:sp>
      <p:sp>
        <p:nvSpPr>
          <p:cNvPr id="3077" name="Google Shape;3077;p52"/>
          <p:cNvSpPr txBox="1">
            <a:spLocks noGrp="1"/>
          </p:cNvSpPr>
          <p:nvPr>
            <p:ph type="body" idx="1"/>
          </p:nvPr>
        </p:nvSpPr>
        <p:spPr>
          <a:xfrm>
            <a:off x="938758" y="2286001"/>
            <a:ext cx="3272696" cy="359359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rgbClr val="A6B727"/>
              </a:buClr>
              <a:buSzPts val="1600"/>
              <a:buNone/>
            </a:pPr>
            <a:r>
              <a:rPr lang="en-CA" b="1">
                <a:solidFill>
                  <a:schemeClr val="dk1"/>
                </a:solidFill>
                <a:latin typeface="Corbel"/>
                <a:ea typeface="Corbel"/>
                <a:cs typeface="Corbel"/>
                <a:sym typeface="Corbel"/>
              </a:rPr>
              <a:t>Yellow: </a:t>
            </a:r>
            <a:r>
              <a:rPr lang="en-CA">
                <a:solidFill>
                  <a:schemeClr val="dk1"/>
                </a:solidFill>
                <a:latin typeface="Corbel"/>
                <a:ea typeface="Corbel"/>
                <a:cs typeface="Corbel"/>
                <a:sym typeface="Corbel"/>
              </a:rPr>
              <a:t>Population level is intermediate and increasing</a:t>
            </a:r>
            <a:endParaRPr/>
          </a:p>
          <a:p>
            <a:pPr marL="0" lvl="0" indent="0" algn="l" rtl="0">
              <a:lnSpc>
                <a:spcPct val="110000"/>
              </a:lnSpc>
              <a:spcBef>
                <a:spcPts val="800"/>
              </a:spcBef>
              <a:spcAft>
                <a:spcPts val="0"/>
              </a:spcAft>
              <a:buClr>
                <a:srgbClr val="A6B727"/>
              </a:buClr>
              <a:buSzPts val="1600"/>
              <a:buNone/>
            </a:pPr>
            <a:r>
              <a:rPr lang="en-CA" b="1">
                <a:solidFill>
                  <a:schemeClr val="dk1"/>
                </a:solidFill>
                <a:latin typeface="Corbel"/>
                <a:ea typeface="Corbel"/>
                <a:cs typeface="Corbel"/>
                <a:sym typeface="Corbel"/>
              </a:rPr>
              <a:t>Green: </a:t>
            </a:r>
            <a:r>
              <a:rPr lang="en-CA">
                <a:solidFill>
                  <a:schemeClr val="dk1"/>
                </a:solidFill>
                <a:latin typeface="Corbel"/>
                <a:ea typeface="Corbel"/>
                <a:cs typeface="Corbel"/>
                <a:sym typeface="Corbel"/>
              </a:rPr>
              <a:t>Population level is high</a:t>
            </a:r>
            <a:endParaRPr/>
          </a:p>
          <a:p>
            <a:pPr marL="0" lvl="0" indent="0" algn="l" rtl="0">
              <a:lnSpc>
                <a:spcPct val="110000"/>
              </a:lnSpc>
              <a:spcBef>
                <a:spcPts val="800"/>
              </a:spcBef>
              <a:spcAft>
                <a:spcPts val="0"/>
              </a:spcAft>
              <a:buClr>
                <a:srgbClr val="A6B727"/>
              </a:buClr>
              <a:buSzPts val="1600"/>
              <a:buNone/>
            </a:pPr>
            <a:r>
              <a:rPr lang="en-CA" b="1">
                <a:solidFill>
                  <a:schemeClr val="dk1"/>
                </a:solidFill>
                <a:latin typeface="Corbel"/>
                <a:ea typeface="Corbel"/>
                <a:cs typeface="Corbel"/>
                <a:sym typeface="Corbel"/>
              </a:rPr>
              <a:t>Orange: </a:t>
            </a:r>
            <a:r>
              <a:rPr lang="en-CA">
                <a:solidFill>
                  <a:schemeClr val="dk1"/>
                </a:solidFill>
                <a:latin typeface="Corbel"/>
                <a:ea typeface="Corbel"/>
                <a:cs typeface="Corbel"/>
                <a:sym typeface="Corbel"/>
              </a:rPr>
              <a:t>Population level is intermediate and declining</a:t>
            </a:r>
            <a:endParaRPr/>
          </a:p>
          <a:p>
            <a:pPr marL="0" lvl="0" indent="0" algn="l" rtl="0">
              <a:lnSpc>
                <a:spcPct val="110000"/>
              </a:lnSpc>
              <a:spcBef>
                <a:spcPts val="800"/>
              </a:spcBef>
              <a:spcAft>
                <a:spcPts val="0"/>
              </a:spcAft>
              <a:buClr>
                <a:srgbClr val="A6B727"/>
              </a:buClr>
              <a:buSzPts val="1600"/>
              <a:buNone/>
            </a:pPr>
            <a:r>
              <a:rPr lang="en-CA" b="1">
                <a:solidFill>
                  <a:schemeClr val="dk1"/>
                </a:solidFill>
                <a:latin typeface="Corbel"/>
                <a:ea typeface="Corbel"/>
                <a:cs typeface="Corbel"/>
                <a:sym typeface="Corbel"/>
              </a:rPr>
              <a:t>Red: </a:t>
            </a:r>
            <a:r>
              <a:rPr lang="en-CA">
                <a:solidFill>
                  <a:schemeClr val="dk1"/>
                </a:solidFill>
                <a:latin typeface="Corbel"/>
                <a:ea typeface="Corbel"/>
                <a:cs typeface="Corbel"/>
                <a:sym typeface="Corbel"/>
              </a:rPr>
              <a:t>Population level is low</a:t>
            </a:r>
            <a:endParaRPr/>
          </a:p>
          <a:p>
            <a:pPr marL="0" lvl="0" indent="0" algn="l" rtl="0">
              <a:lnSpc>
                <a:spcPct val="110000"/>
              </a:lnSpc>
              <a:spcBef>
                <a:spcPts val="800"/>
              </a:spcBef>
              <a:spcAft>
                <a:spcPts val="0"/>
              </a:spcAft>
              <a:buClr>
                <a:srgbClr val="A6B727"/>
              </a:buClr>
              <a:buSzPts val="1600"/>
              <a:buNone/>
            </a:pPr>
            <a:r>
              <a:rPr lang="en-CA" b="1">
                <a:solidFill>
                  <a:schemeClr val="dk1"/>
                </a:solidFill>
                <a:latin typeface="Corbel"/>
                <a:ea typeface="Corbel"/>
                <a:cs typeface="Corbel"/>
                <a:sym typeface="Corbel"/>
              </a:rPr>
              <a:t>What do you think the animals will look like in each stage?</a:t>
            </a:r>
            <a:endParaRPr/>
          </a:p>
          <a:p>
            <a:pPr marL="228600" lvl="0" indent="-101600" algn="l" rtl="0">
              <a:lnSpc>
                <a:spcPct val="110000"/>
              </a:lnSpc>
              <a:spcBef>
                <a:spcPts val="700"/>
              </a:spcBef>
              <a:spcAft>
                <a:spcPts val="0"/>
              </a:spcAft>
              <a:buSzPts val="2000"/>
              <a:buNone/>
            </a:pPr>
            <a:endParaRPr>
              <a:solidFill>
                <a:schemeClr val="dk1"/>
              </a:solidFill>
            </a:endParaRPr>
          </a:p>
        </p:txBody>
      </p:sp>
      <p:pic>
        <p:nvPicPr>
          <p:cNvPr id="3078" name="Google Shape;3078;p52"/>
          <p:cNvPicPr preferRelativeResize="0"/>
          <p:nvPr/>
        </p:nvPicPr>
        <p:blipFill rotWithShape="1">
          <a:blip r:embed="rId3">
            <a:alphaModFix/>
          </a:blip>
          <a:srcRect/>
          <a:stretch/>
        </p:blipFill>
        <p:spPr>
          <a:xfrm>
            <a:off x="4573644" y="1651299"/>
            <a:ext cx="3882558" cy="35816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4" name="Google Shape;3084;p53"/>
          <p:cNvSpPr/>
          <p:nvPr/>
        </p:nvSpPr>
        <p:spPr>
          <a:xfrm>
            <a:off x="83602" y="73152"/>
            <a:ext cx="8992471" cy="6709083"/>
          </a:xfrm>
          <a:prstGeom prst="rect">
            <a:avLst/>
          </a:prstGeom>
          <a:noFill/>
          <a:ln w="222250" cap="flat" cmpd="sng">
            <a:solidFill>
              <a:srgbClr val="AB3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085" name="Google Shape;3085;p53"/>
          <p:cNvPicPr preferRelativeResize="0"/>
          <p:nvPr/>
        </p:nvPicPr>
        <p:blipFill rotWithShape="1">
          <a:blip r:embed="rId3">
            <a:alphaModFix/>
          </a:blip>
          <a:srcRect l="9181" t="55768" r="72021" b="3936"/>
          <a:stretch/>
        </p:blipFill>
        <p:spPr>
          <a:xfrm>
            <a:off x="984889" y="437535"/>
            <a:ext cx="2166173" cy="3639171"/>
          </a:xfrm>
          <a:prstGeom prst="rect">
            <a:avLst/>
          </a:prstGeom>
          <a:noFill/>
          <a:ln>
            <a:noFill/>
          </a:ln>
        </p:spPr>
      </p:pic>
      <p:pic>
        <p:nvPicPr>
          <p:cNvPr id="3086" name="Google Shape;3086;p53"/>
          <p:cNvPicPr preferRelativeResize="0"/>
          <p:nvPr/>
        </p:nvPicPr>
        <p:blipFill rotWithShape="1">
          <a:blip r:embed="rId3">
            <a:alphaModFix/>
          </a:blip>
          <a:srcRect l="9181" t="55768" r="72021" b="3936"/>
          <a:stretch/>
        </p:blipFill>
        <p:spPr>
          <a:xfrm>
            <a:off x="3577334" y="437535"/>
            <a:ext cx="2166173" cy="3639171"/>
          </a:xfrm>
          <a:prstGeom prst="rect">
            <a:avLst/>
          </a:prstGeom>
          <a:noFill/>
          <a:ln>
            <a:noFill/>
          </a:ln>
        </p:spPr>
      </p:pic>
      <p:pic>
        <p:nvPicPr>
          <p:cNvPr id="3087" name="Google Shape;3087;p53"/>
          <p:cNvPicPr preferRelativeResize="0"/>
          <p:nvPr/>
        </p:nvPicPr>
        <p:blipFill rotWithShape="1">
          <a:blip r:embed="rId3">
            <a:alphaModFix/>
          </a:blip>
          <a:srcRect l="9181" t="55768" r="72021" b="3936"/>
          <a:stretch/>
        </p:blipFill>
        <p:spPr>
          <a:xfrm>
            <a:off x="6169779" y="437535"/>
            <a:ext cx="2166173" cy="3639171"/>
          </a:xfrm>
          <a:prstGeom prst="rect">
            <a:avLst/>
          </a:prstGeom>
          <a:noFill/>
          <a:ln>
            <a:noFill/>
          </a:ln>
        </p:spPr>
      </p:pic>
      <p:pic>
        <p:nvPicPr>
          <p:cNvPr id="3088" name="Google Shape;3088;p53" descr="Leaf"/>
          <p:cNvPicPr preferRelativeResize="0"/>
          <p:nvPr/>
        </p:nvPicPr>
        <p:blipFill rotWithShape="1">
          <a:blip r:embed="rId4">
            <a:alphaModFix/>
          </a:blip>
          <a:srcRect/>
          <a:stretch/>
        </p:blipFill>
        <p:spPr>
          <a:xfrm>
            <a:off x="1176350" y="3945405"/>
            <a:ext cx="914400" cy="914400"/>
          </a:xfrm>
          <a:prstGeom prst="rect">
            <a:avLst/>
          </a:prstGeom>
          <a:noFill/>
          <a:ln>
            <a:noFill/>
          </a:ln>
        </p:spPr>
      </p:pic>
      <p:pic>
        <p:nvPicPr>
          <p:cNvPr id="3089" name="Google Shape;3089;p53" descr="Leaf"/>
          <p:cNvPicPr preferRelativeResize="0"/>
          <p:nvPr/>
        </p:nvPicPr>
        <p:blipFill rotWithShape="1">
          <a:blip r:embed="rId4">
            <a:alphaModFix/>
          </a:blip>
          <a:srcRect/>
          <a:stretch/>
        </p:blipFill>
        <p:spPr>
          <a:xfrm>
            <a:off x="2059822" y="3945405"/>
            <a:ext cx="914400" cy="914400"/>
          </a:xfrm>
          <a:prstGeom prst="rect">
            <a:avLst/>
          </a:prstGeom>
          <a:noFill/>
          <a:ln>
            <a:noFill/>
          </a:ln>
        </p:spPr>
      </p:pic>
      <p:pic>
        <p:nvPicPr>
          <p:cNvPr id="3090" name="Google Shape;3090;p53" descr="Leaf"/>
          <p:cNvPicPr preferRelativeResize="0"/>
          <p:nvPr/>
        </p:nvPicPr>
        <p:blipFill rotWithShape="1">
          <a:blip r:embed="rId4">
            <a:alphaModFix/>
          </a:blip>
          <a:srcRect/>
          <a:stretch/>
        </p:blipFill>
        <p:spPr>
          <a:xfrm>
            <a:off x="3945635" y="3945405"/>
            <a:ext cx="914400" cy="914400"/>
          </a:xfrm>
          <a:prstGeom prst="rect">
            <a:avLst/>
          </a:prstGeom>
          <a:noFill/>
          <a:ln>
            <a:noFill/>
          </a:ln>
        </p:spPr>
      </p:pic>
      <p:pic>
        <p:nvPicPr>
          <p:cNvPr id="3091" name="Google Shape;3091;p53" descr="Leaf"/>
          <p:cNvPicPr preferRelativeResize="0"/>
          <p:nvPr/>
        </p:nvPicPr>
        <p:blipFill rotWithShape="1">
          <a:blip r:embed="rId4">
            <a:alphaModFix/>
          </a:blip>
          <a:srcRect/>
          <a:stretch/>
        </p:blipFill>
        <p:spPr>
          <a:xfrm>
            <a:off x="4829107" y="3945405"/>
            <a:ext cx="914400" cy="914400"/>
          </a:xfrm>
          <a:prstGeom prst="rect">
            <a:avLst/>
          </a:prstGeom>
          <a:noFill/>
          <a:ln>
            <a:noFill/>
          </a:ln>
        </p:spPr>
      </p:pic>
      <p:pic>
        <p:nvPicPr>
          <p:cNvPr id="3092" name="Google Shape;3092;p53" descr="Leaf"/>
          <p:cNvPicPr preferRelativeResize="0"/>
          <p:nvPr/>
        </p:nvPicPr>
        <p:blipFill rotWithShape="1">
          <a:blip r:embed="rId4">
            <a:alphaModFix/>
          </a:blip>
          <a:srcRect/>
          <a:stretch/>
        </p:blipFill>
        <p:spPr>
          <a:xfrm>
            <a:off x="6401647" y="3945405"/>
            <a:ext cx="914400" cy="914400"/>
          </a:xfrm>
          <a:prstGeom prst="rect">
            <a:avLst/>
          </a:prstGeom>
          <a:noFill/>
          <a:ln>
            <a:noFill/>
          </a:ln>
        </p:spPr>
      </p:pic>
      <p:pic>
        <p:nvPicPr>
          <p:cNvPr id="3093" name="Google Shape;3093;p53" descr="Leaf"/>
          <p:cNvPicPr preferRelativeResize="0"/>
          <p:nvPr/>
        </p:nvPicPr>
        <p:blipFill rotWithShape="1">
          <a:blip r:embed="rId4">
            <a:alphaModFix/>
          </a:blip>
          <a:srcRect/>
          <a:stretch/>
        </p:blipFill>
        <p:spPr>
          <a:xfrm>
            <a:off x="7285119" y="3945405"/>
            <a:ext cx="914400" cy="914400"/>
          </a:xfrm>
          <a:prstGeom prst="rect">
            <a:avLst/>
          </a:prstGeom>
          <a:noFill/>
          <a:ln>
            <a:noFill/>
          </a:ln>
        </p:spPr>
      </p:pic>
      <p:pic>
        <p:nvPicPr>
          <p:cNvPr id="3094" name="Google Shape;3094;p53" descr="Leaf"/>
          <p:cNvPicPr preferRelativeResize="0"/>
          <p:nvPr/>
        </p:nvPicPr>
        <p:blipFill rotWithShape="1">
          <a:blip r:embed="rId4">
            <a:alphaModFix/>
          </a:blip>
          <a:srcRect/>
          <a:stretch/>
        </p:blipFill>
        <p:spPr>
          <a:xfrm>
            <a:off x="1078770" y="5420067"/>
            <a:ext cx="914400" cy="914400"/>
          </a:xfrm>
          <a:prstGeom prst="rect">
            <a:avLst/>
          </a:prstGeom>
          <a:noFill/>
          <a:ln>
            <a:noFill/>
          </a:ln>
        </p:spPr>
      </p:pic>
      <p:pic>
        <p:nvPicPr>
          <p:cNvPr id="3095" name="Google Shape;3095;p53" descr="Leaf"/>
          <p:cNvPicPr preferRelativeResize="0"/>
          <p:nvPr/>
        </p:nvPicPr>
        <p:blipFill rotWithShape="1">
          <a:blip r:embed="rId4">
            <a:alphaModFix/>
          </a:blip>
          <a:srcRect/>
          <a:stretch/>
        </p:blipFill>
        <p:spPr>
          <a:xfrm>
            <a:off x="1962242" y="5420067"/>
            <a:ext cx="914400" cy="914400"/>
          </a:xfrm>
          <a:prstGeom prst="rect">
            <a:avLst/>
          </a:prstGeom>
          <a:noFill/>
          <a:ln>
            <a:noFill/>
          </a:ln>
        </p:spPr>
      </p:pic>
      <p:pic>
        <p:nvPicPr>
          <p:cNvPr id="3096" name="Google Shape;3096;p53" descr="Leaf"/>
          <p:cNvPicPr preferRelativeResize="0"/>
          <p:nvPr/>
        </p:nvPicPr>
        <p:blipFill rotWithShape="1">
          <a:blip r:embed="rId4">
            <a:alphaModFix/>
          </a:blip>
          <a:srcRect/>
          <a:stretch/>
        </p:blipFill>
        <p:spPr>
          <a:xfrm>
            <a:off x="2774128" y="5405265"/>
            <a:ext cx="914400" cy="914400"/>
          </a:xfrm>
          <a:prstGeom prst="rect">
            <a:avLst/>
          </a:prstGeom>
          <a:noFill/>
          <a:ln>
            <a:noFill/>
          </a:ln>
        </p:spPr>
      </p:pic>
      <p:pic>
        <p:nvPicPr>
          <p:cNvPr id="3097" name="Google Shape;3097;p53" descr="Leaf"/>
          <p:cNvPicPr preferRelativeResize="0"/>
          <p:nvPr/>
        </p:nvPicPr>
        <p:blipFill rotWithShape="1">
          <a:blip r:embed="rId4">
            <a:alphaModFix/>
          </a:blip>
          <a:srcRect/>
          <a:stretch/>
        </p:blipFill>
        <p:spPr>
          <a:xfrm>
            <a:off x="3657600" y="5405265"/>
            <a:ext cx="914400" cy="914400"/>
          </a:xfrm>
          <a:prstGeom prst="rect">
            <a:avLst/>
          </a:prstGeom>
          <a:noFill/>
          <a:ln>
            <a:noFill/>
          </a:ln>
        </p:spPr>
      </p:pic>
      <p:pic>
        <p:nvPicPr>
          <p:cNvPr id="3098" name="Google Shape;3098;p53"/>
          <p:cNvPicPr preferRelativeResize="0"/>
          <p:nvPr/>
        </p:nvPicPr>
        <p:blipFill rotWithShape="1">
          <a:blip r:embed="rId5">
            <a:alphaModFix/>
          </a:blip>
          <a:srcRect l="28717" t="4253" r="49682" b="75310"/>
          <a:stretch/>
        </p:blipFill>
        <p:spPr>
          <a:xfrm>
            <a:off x="6003245" y="5139245"/>
            <a:ext cx="1350923" cy="1001705"/>
          </a:xfrm>
          <a:prstGeom prst="rect">
            <a:avLst/>
          </a:prstGeom>
          <a:noFill/>
          <a:ln>
            <a:noFill/>
          </a:ln>
        </p:spPr>
      </p:pic>
      <p:cxnSp>
        <p:nvCxnSpPr>
          <p:cNvPr id="3099" name="Google Shape;3099;p53"/>
          <p:cNvCxnSpPr/>
          <p:nvPr/>
        </p:nvCxnSpPr>
        <p:spPr>
          <a:xfrm rot="10800000" flipH="1">
            <a:off x="6533079" y="1973561"/>
            <a:ext cx="1626032" cy="1162858"/>
          </a:xfrm>
          <a:prstGeom prst="straightConnector1">
            <a:avLst/>
          </a:prstGeom>
          <a:noFill/>
          <a:ln w="38100" cap="flat" cmpd="sng">
            <a:solidFill>
              <a:schemeClr val="accent2"/>
            </a:solidFill>
            <a:prstDash val="solid"/>
            <a:round/>
            <a:headEnd type="none" w="sm" len="sm"/>
            <a:tailEnd type="none" w="sm" len="sm"/>
          </a:ln>
        </p:spPr>
      </p:cxnSp>
      <p:grpSp>
        <p:nvGrpSpPr>
          <p:cNvPr id="3100" name="Google Shape;3100;p53"/>
          <p:cNvGrpSpPr/>
          <p:nvPr/>
        </p:nvGrpSpPr>
        <p:grpSpPr>
          <a:xfrm>
            <a:off x="2509381" y="6375679"/>
            <a:ext cx="6448333" cy="468000"/>
            <a:chOff x="1924824" y="6390000"/>
            <a:chExt cx="6448333" cy="468000"/>
          </a:xfrm>
        </p:grpSpPr>
        <p:grpSp>
          <p:nvGrpSpPr>
            <p:cNvPr id="3101" name="Google Shape;3101;p53"/>
            <p:cNvGrpSpPr/>
            <p:nvPr/>
          </p:nvGrpSpPr>
          <p:grpSpPr>
            <a:xfrm>
              <a:off x="1924824" y="6390000"/>
              <a:ext cx="5661609" cy="468000"/>
              <a:chOff x="3268632" y="6390000"/>
              <a:chExt cx="5661609" cy="468000"/>
            </a:xfrm>
          </p:grpSpPr>
          <p:pic>
            <p:nvPicPr>
              <p:cNvPr id="3102" name="Google Shape;3102;p53" descr="A close up of a logo&#10;&#10;Description automatically generated"/>
              <p:cNvPicPr preferRelativeResize="0"/>
              <p:nvPr/>
            </p:nvPicPr>
            <p:blipFill rotWithShape="1">
              <a:blip r:embed="rId6">
                <a:alphaModFix/>
              </a:blip>
              <a:srcRect/>
              <a:stretch/>
            </p:blipFill>
            <p:spPr>
              <a:xfrm>
                <a:off x="6421379" y="6390000"/>
                <a:ext cx="2508862" cy="468000"/>
              </a:xfrm>
              <a:prstGeom prst="rect">
                <a:avLst/>
              </a:prstGeom>
              <a:noFill/>
              <a:ln>
                <a:noFill/>
              </a:ln>
            </p:spPr>
          </p:pic>
          <p:pic>
            <p:nvPicPr>
              <p:cNvPr id="3103" name="Google Shape;3103;p53" descr="A close up of a logo&#10;&#10;Description automatically generated"/>
              <p:cNvPicPr preferRelativeResize="0"/>
              <p:nvPr/>
            </p:nvPicPr>
            <p:blipFill rotWithShape="1">
              <a:blip r:embed="rId7">
                <a:alphaModFix/>
              </a:blip>
              <a:srcRect/>
              <a:stretch/>
            </p:blipFill>
            <p:spPr>
              <a:xfrm>
                <a:off x="4359072" y="6390000"/>
                <a:ext cx="2064447" cy="468000"/>
              </a:xfrm>
              <a:prstGeom prst="rect">
                <a:avLst/>
              </a:prstGeom>
              <a:noFill/>
              <a:ln>
                <a:noFill/>
              </a:ln>
            </p:spPr>
          </p:pic>
          <p:pic>
            <p:nvPicPr>
              <p:cNvPr id="3104" name="Google Shape;3104;p53" descr="A picture containing drawing&#10;&#10;Description automatically generated"/>
              <p:cNvPicPr preferRelativeResize="0"/>
              <p:nvPr/>
            </p:nvPicPr>
            <p:blipFill rotWithShape="1">
              <a:blip r:embed="rId8">
                <a:alphaModFix/>
              </a:blip>
              <a:srcRect/>
              <a:stretch/>
            </p:blipFill>
            <p:spPr>
              <a:xfrm>
                <a:off x="3268632" y="6390000"/>
                <a:ext cx="1092000" cy="468000"/>
              </a:xfrm>
              <a:prstGeom prst="rect">
                <a:avLst/>
              </a:prstGeom>
              <a:noFill/>
              <a:ln>
                <a:noFill/>
              </a:ln>
            </p:spPr>
          </p:pic>
        </p:grpSp>
        <p:pic>
          <p:nvPicPr>
            <p:cNvPr id="3105" name="Google Shape;3105;p53"/>
            <p:cNvPicPr preferRelativeResize="0"/>
            <p:nvPr/>
          </p:nvPicPr>
          <p:blipFill rotWithShape="1">
            <a:blip r:embed="rId9">
              <a:alphaModFix/>
            </a:blip>
            <a:srcRect/>
            <a:stretch/>
          </p:blipFill>
          <p:spPr>
            <a:xfrm>
              <a:off x="7586433" y="6390000"/>
              <a:ext cx="786724" cy="4680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pic>
        <p:nvPicPr>
          <p:cNvPr id="3111" name="Google Shape;3111;p54"/>
          <p:cNvPicPr preferRelativeResize="0"/>
          <p:nvPr/>
        </p:nvPicPr>
        <p:blipFill rotWithShape="1">
          <a:blip r:embed="rId3">
            <a:alphaModFix/>
          </a:blip>
          <a:srcRect l="9181" t="55768" r="72021" b="3936"/>
          <a:stretch/>
        </p:blipFill>
        <p:spPr>
          <a:xfrm>
            <a:off x="984889" y="-174256"/>
            <a:ext cx="2166173" cy="3639171"/>
          </a:xfrm>
          <a:prstGeom prst="rect">
            <a:avLst/>
          </a:prstGeom>
          <a:noFill/>
          <a:ln>
            <a:noFill/>
          </a:ln>
        </p:spPr>
      </p:pic>
      <p:pic>
        <p:nvPicPr>
          <p:cNvPr id="3112" name="Google Shape;3112;p54"/>
          <p:cNvPicPr preferRelativeResize="0"/>
          <p:nvPr/>
        </p:nvPicPr>
        <p:blipFill rotWithShape="1">
          <a:blip r:embed="rId3">
            <a:alphaModFix/>
          </a:blip>
          <a:srcRect l="9181" t="55768" r="72021" b="3936"/>
          <a:stretch/>
        </p:blipFill>
        <p:spPr>
          <a:xfrm>
            <a:off x="3577334" y="-174256"/>
            <a:ext cx="2166173" cy="3639171"/>
          </a:xfrm>
          <a:prstGeom prst="rect">
            <a:avLst/>
          </a:prstGeom>
          <a:noFill/>
          <a:ln>
            <a:noFill/>
          </a:ln>
        </p:spPr>
      </p:pic>
      <p:pic>
        <p:nvPicPr>
          <p:cNvPr id="3113" name="Google Shape;3113;p54"/>
          <p:cNvPicPr preferRelativeResize="0"/>
          <p:nvPr/>
        </p:nvPicPr>
        <p:blipFill rotWithShape="1">
          <a:blip r:embed="rId3">
            <a:alphaModFix/>
          </a:blip>
          <a:srcRect l="9181" t="55768" r="72021" b="3936"/>
          <a:stretch/>
        </p:blipFill>
        <p:spPr>
          <a:xfrm>
            <a:off x="638787" y="1148499"/>
            <a:ext cx="2166173" cy="3639171"/>
          </a:xfrm>
          <a:prstGeom prst="rect">
            <a:avLst/>
          </a:prstGeom>
          <a:noFill/>
          <a:ln>
            <a:noFill/>
          </a:ln>
        </p:spPr>
      </p:pic>
      <p:pic>
        <p:nvPicPr>
          <p:cNvPr id="3114" name="Google Shape;3114;p54"/>
          <p:cNvPicPr preferRelativeResize="0"/>
          <p:nvPr/>
        </p:nvPicPr>
        <p:blipFill rotWithShape="1">
          <a:blip r:embed="rId3">
            <a:alphaModFix/>
          </a:blip>
          <a:srcRect l="9181" t="55768" r="72021" b="3936"/>
          <a:stretch/>
        </p:blipFill>
        <p:spPr>
          <a:xfrm>
            <a:off x="1725010" y="487804"/>
            <a:ext cx="2166173" cy="3639171"/>
          </a:xfrm>
          <a:prstGeom prst="rect">
            <a:avLst/>
          </a:prstGeom>
          <a:noFill/>
          <a:ln>
            <a:noFill/>
          </a:ln>
        </p:spPr>
      </p:pic>
      <p:pic>
        <p:nvPicPr>
          <p:cNvPr id="3115" name="Google Shape;3115;p54"/>
          <p:cNvPicPr preferRelativeResize="0"/>
          <p:nvPr/>
        </p:nvPicPr>
        <p:blipFill rotWithShape="1">
          <a:blip r:embed="rId3">
            <a:alphaModFix/>
          </a:blip>
          <a:srcRect l="9181" t="55768" r="72021" b="3936"/>
          <a:stretch/>
        </p:blipFill>
        <p:spPr>
          <a:xfrm>
            <a:off x="4317455" y="487804"/>
            <a:ext cx="2166173" cy="3639171"/>
          </a:xfrm>
          <a:prstGeom prst="rect">
            <a:avLst/>
          </a:prstGeom>
          <a:noFill/>
          <a:ln>
            <a:noFill/>
          </a:ln>
        </p:spPr>
      </p:pic>
      <p:pic>
        <p:nvPicPr>
          <p:cNvPr id="3116" name="Google Shape;3116;p54"/>
          <p:cNvPicPr preferRelativeResize="0"/>
          <p:nvPr/>
        </p:nvPicPr>
        <p:blipFill rotWithShape="1">
          <a:blip r:embed="rId3">
            <a:alphaModFix/>
          </a:blip>
          <a:srcRect l="9181" t="55768" r="72021" b="3936"/>
          <a:stretch/>
        </p:blipFill>
        <p:spPr>
          <a:xfrm>
            <a:off x="3466236" y="1042718"/>
            <a:ext cx="2166173" cy="3639171"/>
          </a:xfrm>
          <a:prstGeom prst="rect">
            <a:avLst/>
          </a:prstGeom>
          <a:noFill/>
          <a:ln>
            <a:noFill/>
          </a:ln>
        </p:spPr>
      </p:pic>
      <p:sp>
        <p:nvSpPr>
          <p:cNvPr id="3117" name="Google Shape;3117;p54"/>
          <p:cNvSpPr/>
          <p:nvPr/>
        </p:nvSpPr>
        <p:spPr>
          <a:xfrm>
            <a:off x="83602" y="73152"/>
            <a:ext cx="8992471" cy="6709083"/>
          </a:xfrm>
          <a:prstGeom prst="rect">
            <a:avLst/>
          </a:prstGeom>
          <a:noFill/>
          <a:ln w="2222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118" name="Google Shape;3118;p54" descr="Leaf"/>
          <p:cNvPicPr preferRelativeResize="0"/>
          <p:nvPr/>
        </p:nvPicPr>
        <p:blipFill rotWithShape="1">
          <a:blip r:embed="rId4">
            <a:alphaModFix/>
          </a:blip>
          <a:srcRect/>
          <a:stretch/>
        </p:blipFill>
        <p:spPr>
          <a:xfrm>
            <a:off x="371886" y="4540262"/>
            <a:ext cx="914400" cy="914400"/>
          </a:xfrm>
          <a:prstGeom prst="rect">
            <a:avLst/>
          </a:prstGeom>
          <a:noFill/>
          <a:ln>
            <a:noFill/>
          </a:ln>
        </p:spPr>
      </p:pic>
      <p:pic>
        <p:nvPicPr>
          <p:cNvPr id="3119" name="Google Shape;3119;p54" descr="Leaf"/>
          <p:cNvPicPr preferRelativeResize="0"/>
          <p:nvPr/>
        </p:nvPicPr>
        <p:blipFill rotWithShape="1">
          <a:blip r:embed="rId4">
            <a:alphaModFix/>
          </a:blip>
          <a:srcRect/>
          <a:stretch/>
        </p:blipFill>
        <p:spPr>
          <a:xfrm>
            <a:off x="1255358" y="4540262"/>
            <a:ext cx="914400" cy="914400"/>
          </a:xfrm>
          <a:prstGeom prst="rect">
            <a:avLst/>
          </a:prstGeom>
          <a:noFill/>
          <a:ln>
            <a:noFill/>
          </a:ln>
        </p:spPr>
      </p:pic>
      <p:pic>
        <p:nvPicPr>
          <p:cNvPr id="3120" name="Google Shape;3120;p54" descr="Leaf"/>
          <p:cNvPicPr preferRelativeResize="0"/>
          <p:nvPr/>
        </p:nvPicPr>
        <p:blipFill rotWithShape="1">
          <a:blip r:embed="rId4">
            <a:alphaModFix/>
          </a:blip>
          <a:srcRect/>
          <a:stretch/>
        </p:blipFill>
        <p:spPr>
          <a:xfrm>
            <a:off x="360575" y="5740983"/>
            <a:ext cx="914400" cy="914400"/>
          </a:xfrm>
          <a:prstGeom prst="rect">
            <a:avLst/>
          </a:prstGeom>
          <a:noFill/>
          <a:ln>
            <a:noFill/>
          </a:ln>
        </p:spPr>
      </p:pic>
      <p:pic>
        <p:nvPicPr>
          <p:cNvPr id="3121" name="Google Shape;3121;p54" descr="Leaf"/>
          <p:cNvPicPr preferRelativeResize="0"/>
          <p:nvPr/>
        </p:nvPicPr>
        <p:blipFill rotWithShape="1">
          <a:blip r:embed="rId4">
            <a:alphaModFix/>
          </a:blip>
          <a:srcRect/>
          <a:stretch/>
        </p:blipFill>
        <p:spPr>
          <a:xfrm>
            <a:off x="1244047" y="5740983"/>
            <a:ext cx="914400" cy="914400"/>
          </a:xfrm>
          <a:prstGeom prst="rect">
            <a:avLst/>
          </a:prstGeom>
          <a:noFill/>
          <a:ln>
            <a:noFill/>
          </a:ln>
        </p:spPr>
      </p:pic>
      <p:pic>
        <p:nvPicPr>
          <p:cNvPr id="3122" name="Google Shape;3122;p54" descr="Leaf"/>
          <p:cNvPicPr preferRelativeResize="0"/>
          <p:nvPr/>
        </p:nvPicPr>
        <p:blipFill rotWithShape="1">
          <a:blip r:embed="rId4">
            <a:alphaModFix/>
          </a:blip>
          <a:srcRect/>
          <a:stretch/>
        </p:blipFill>
        <p:spPr>
          <a:xfrm>
            <a:off x="1550039" y="5039975"/>
            <a:ext cx="914400" cy="914400"/>
          </a:xfrm>
          <a:prstGeom prst="rect">
            <a:avLst/>
          </a:prstGeom>
          <a:noFill/>
          <a:ln>
            <a:noFill/>
          </a:ln>
        </p:spPr>
      </p:pic>
      <p:pic>
        <p:nvPicPr>
          <p:cNvPr id="3123" name="Google Shape;3123;p54" descr="Leaf"/>
          <p:cNvPicPr preferRelativeResize="0"/>
          <p:nvPr/>
        </p:nvPicPr>
        <p:blipFill rotWithShape="1">
          <a:blip r:embed="rId4">
            <a:alphaModFix/>
          </a:blip>
          <a:srcRect/>
          <a:stretch/>
        </p:blipFill>
        <p:spPr>
          <a:xfrm>
            <a:off x="2433511" y="5039975"/>
            <a:ext cx="914400" cy="914400"/>
          </a:xfrm>
          <a:prstGeom prst="rect">
            <a:avLst/>
          </a:prstGeom>
          <a:noFill/>
          <a:ln>
            <a:noFill/>
          </a:ln>
        </p:spPr>
      </p:pic>
      <p:grpSp>
        <p:nvGrpSpPr>
          <p:cNvPr id="3124" name="Google Shape;3124;p54"/>
          <p:cNvGrpSpPr/>
          <p:nvPr/>
        </p:nvGrpSpPr>
        <p:grpSpPr>
          <a:xfrm>
            <a:off x="6579430" y="1071564"/>
            <a:ext cx="2155866" cy="1147529"/>
            <a:chOff x="6261914" y="5172136"/>
            <a:chExt cx="2155866" cy="1147529"/>
          </a:xfrm>
        </p:grpSpPr>
        <p:pic>
          <p:nvPicPr>
            <p:cNvPr id="3125" name="Google Shape;3125;p54"/>
            <p:cNvPicPr preferRelativeResize="0"/>
            <p:nvPr/>
          </p:nvPicPr>
          <p:blipFill rotWithShape="1">
            <a:blip r:embed="rId5">
              <a:alphaModFix/>
            </a:blip>
            <a:srcRect l="28717" t="4253" r="49682" b="75310"/>
            <a:stretch/>
          </p:blipFill>
          <p:spPr>
            <a:xfrm>
              <a:off x="7066857" y="5317960"/>
              <a:ext cx="1350923" cy="1001705"/>
            </a:xfrm>
            <a:prstGeom prst="rect">
              <a:avLst/>
            </a:prstGeom>
            <a:noFill/>
            <a:ln>
              <a:noFill/>
            </a:ln>
          </p:spPr>
        </p:pic>
        <p:pic>
          <p:nvPicPr>
            <p:cNvPr id="3126" name="Google Shape;3126;p54"/>
            <p:cNvPicPr preferRelativeResize="0"/>
            <p:nvPr/>
          </p:nvPicPr>
          <p:blipFill rotWithShape="1">
            <a:blip r:embed="rId5">
              <a:alphaModFix/>
            </a:blip>
            <a:srcRect l="28717" t="4253" r="49682" b="75310"/>
            <a:stretch/>
          </p:blipFill>
          <p:spPr>
            <a:xfrm>
              <a:off x="6261914" y="5172136"/>
              <a:ext cx="1350923" cy="1001705"/>
            </a:xfrm>
            <a:prstGeom prst="rect">
              <a:avLst/>
            </a:prstGeom>
            <a:noFill/>
            <a:ln>
              <a:noFill/>
            </a:ln>
          </p:spPr>
        </p:pic>
      </p:grpSp>
      <p:grpSp>
        <p:nvGrpSpPr>
          <p:cNvPr id="3127" name="Google Shape;3127;p54"/>
          <p:cNvGrpSpPr/>
          <p:nvPr/>
        </p:nvGrpSpPr>
        <p:grpSpPr>
          <a:xfrm>
            <a:off x="2509381" y="6375679"/>
            <a:ext cx="6448333" cy="468000"/>
            <a:chOff x="1924824" y="6390000"/>
            <a:chExt cx="6448333" cy="468000"/>
          </a:xfrm>
        </p:grpSpPr>
        <p:grpSp>
          <p:nvGrpSpPr>
            <p:cNvPr id="3128" name="Google Shape;3128;p54"/>
            <p:cNvGrpSpPr/>
            <p:nvPr/>
          </p:nvGrpSpPr>
          <p:grpSpPr>
            <a:xfrm>
              <a:off x="1924824" y="6390000"/>
              <a:ext cx="5661609" cy="468000"/>
              <a:chOff x="3268632" y="6390000"/>
              <a:chExt cx="5661609" cy="468000"/>
            </a:xfrm>
          </p:grpSpPr>
          <p:pic>
            <p:nvPicPr>
              <p:cNvPr id="3129" name="Google Shape;3129;p54" descr="A close up of a logo&#10;&#10;Description automatically generated"/>
              <p:cNvPicPr preferRelativeResize="0"/>
              <p:nvPr/>
            </p:nvPicPr>
            <p:blipFill rotWithShape="1">
              <a:blip r:embed="rId6">
                <a:alphaModFix/>
              </a:blip>
              <a:srcRect/>
              <a:stretch/>
            </p:blipFill>
            <p:spPr>
              <a:xfrm>
                <a:off x="6421379" y="6390000"/>
                <a:ext cx="2508862" cy="468000"/>
              </a:xfrm>
              <a:prstGeom prst="rect">
                <a:avLst/>
              </a:prstGeom>
              <a:noFill/>
              <a:ln>
                <a:noFill/>
              </a:ln>
            </p:spPr>
          </p:pic>
          <p:pic>
            <p:nvPicPr>
              <p:cNvPr id="3130" name="Google Shape;3130;p54" descr="A close up of a logo&#10;&#10;Description automatically generated"/>
              <p:cNvPicPr preferRelativeResize="0"/>
              <p:nvPr/>
            </p:nvPicPr>
            <p:blipFill rotWithShape="1">
              <a:blip r:embed="rId7">
                <a:alphaModFix/>
              </a:blip>
              <a:srcRect/>
              <a:stretch/>
            </p:blipFill>
            <p:spPr>
              <a:xfrm>
                <a:off x="4359072" y="6390000"/>
                <a:ext cx="2064447" cy="468000"/>
              </a:xfrm>
              <a:prstGeom prst="rect">
                <a:avLst/>
              </a:prstGeom>
              <a:noFill/>
              <a:ln>
                <a:noFill/>
              </a:ln>
            </p:spPr>
          </p:pic>
          <p:pic>
            <p:nvPicPr>
              <p:cNvPr id="3131" name="Google Shape;3131;p54" descr="A picture containing drawing&#10;&#10;Description automatically generated"/>
              <p:cNvPicPr preferRelativeResize="0"/>
              <p:nvPr/>
            </p:nvPicPr>
            <p:blipFill rotWithShape="1">
              <a:blip r:embed="rId8">
                <a:alphaModFix/>
              </a:blip>
              <a:srcRect/>
              <a:stretch/>
            </p:blipFill>
            <p:spPr>
              <a:xfrm>
                <a:off x="3268632" y="6390000"/>
                <a:ext cx="1092000" cy="468000"/>
              </a:xfrm>
              <a:prstGeom prst="rect">
                <a:avLst/>
              </a:prstGeom>
              <a:noFill/>
              <a:ln>
                <a:noFill/>
              </a:ln>
            </p:spPr>
          </p:pic>
        </p:grpSp>
        <p:pic>
          <p:nvPicPr>
            <p:cNvPr id="3132" name="Google Shape;3132;p54"/>
            <p:cNvPicPr preferRelativeResize="0"/>
            <p:nvPr/>
          </p:nvPicPr>
          <p:blipFill rotWithShape="1">
            <a:blip r:embed="rId9">
              <a:alphaModFix/>
            </a:blip>
            <a:srcRect/>
            <a:stretch/>
          </p:blipFill>
          <p:spPr>
            <a:xfrm>
              <a:off x="7586433" y="6390000"/>
              <a:ext cx="786724" cy="468000"/>
            </a:xfrm>
            <a:prstGeom prst="rect">
              <a:avLst/>
            </a:prstGeom>
            <a:noFill/>
            <a:ln>
              <a:noFill/>
            </a:ln>
          </p:spPr>
        </p:pic>
      </p:grpSp>
      <p:pic>
        <p:nvPicPr>
          <p:cNvPr id="3133" name="Google Shape;3133;p54" descr="Leaf"/>
          <p:cNvPicPr preferRelativeResize="0"/>
          <p:nvPr/>
        </p:nvPicPr>
        <p:blipFill rotWithShape="1">
          <a:blip r:embed="rId4">
            <a:alphaModFix/>
          </a:blip>
          <a:srcRect/>
          <a:stretch/>
        </p:blipFill>
        <p:spPr>
          <a:xfrm>
            <a:off x="3691801" y="4450734"/>
            <a:ext cx="914400" cy="914400"/>
          </a:xfrm>
          <a:prstGeom prst="rect">
            <a:avLst/>
          </a:prstGeom>
          <a:noFill/>
          <a:ln>
            <a:noFill/>
          </a:ln>
        </p:spPr>
      </p:pic>
      <p:pic>
        <p:nvPicPr>
          <p:cNvPr id="3134" name="Google Shape;3134;p54" descr="Leaf"/>
          <p:cNvPicPr preferRelativeResize="0"/>
          <p:nvPr/>
        </p:nvPicPr>
        <p:blipFill rotWithShape="1">
          <a:blip r:embed="rId4">
            <a:alphaModFix/>
          </a:blip>
          <a:srcRect/>
          <a:stretch/>
        </p:blipFill>
        <p:spPr>
          <a:xfrm>
            <a:off x="4575273" y="4450734"/>
            <a:ext cx="914400" cy="914400"/>
          </a:xfrm>
          <a:prstGeom prst="rect">
            <a:avLst/>
          </a:prstGeom>
          <a:noFill/>
          <a:ln>
            <a:noFill/>
          </a:ln>
        </p:spPr>
      </p:pic>
      <p:pic>
        <p:nvPicPr>
          <p:cNvPr id="3135" name="Google Shape;3135;p54" descr="Leaf"/>
          <p:cNvPicPr preferRelativeResize="0"/>
          <p:nvPr/>
        </p:nvPicPr>
        <p:blipFill rotWithShape="1">
          <a:blip r:embed="rId4">
            <a:alphaModFix/>
          </a:blip>
          <a:srcRect/>
          <a:stretch/>
        </p:blipFill>
        <p:spPr>
          <a:xfrm>
            <a:off x="3680490" y="5651455"/>
            <a:ext cx="914400" cy="914400"/>
          </a:xfrm>
          <a:prstGeom prst="rect">
            <a:avLst/>
          </a:prstGeom>
          <a:noFill/>
          <a:ln>
            <a:noFill/>
          </a:ln>
        </p:spPr>
      </p:pic>
      <p:pic>
        <p:nvPicPr>
          <p:cNvPr id="3136" name="Google Shape;3136;p54" descr="Leaf"/>
          <p:cNvPicPr preferRelativeResize="0"/>
          <p:nvPr/>
        </p:nvPicPr>
        <p:blipFill rotWithShape="1">
          <a:blip r:embed="rId4">
            <a:alphaModFix/>
          </a:blip>
          <a:srcRect/>
          <a:stretch/>
        </p:blipFill>
        <p:spPr>
          <a:xfrm>
            <a:off x="4563962" y="5651455"/>
            <a:ext cx="914400" cy="914400"/>
          </a:xfrm>
          <a:prstGeom prst="rect">
            <a:avLst/>
          </a:prstGeom>
          <a:noFill/>
          <a:ln>
            <a:noFill/>
          </a:ln>
        </p:spPr>
      </p:pic>
      <p:pic>
        <p:nvPicPr>
          <p:cNvPr id="3137" name="Google Shape;3137;p54" descr="Leaf"/>
          <p:cNvPicPr preferRelativeResize="0"/>
          <p:nvPr/>
        </p:nvPicPr>
        <p:blipFill rotWithShape="1">
          <a:blip r:embed="rId4">
            <a:alphaModFix/>
          </a:blip>
          <a:srcRect/>
          <a:stretch/>
        </p:blipFill>
        <p:spPr>
          <a:xfrm>
            <a:off x="4869954" y="4950447"/>
            <a:ext cx="914400" cy="914400"/>
          </a:xfrm>
          <a:prstGeom prst="rect">
            <a:avLst/>
          </a:prstGeom>
          <a:noFill/>
          <a:ln>
            <a:noFill/>
          </a:ln>
        </p:spPr>
      </p:pic>
      <p:pic>
        <p:nvPicPr>
          <p:cNvPr id="3138" name="Google Shape;3138;p54" descr="Leaf"/>
          <p:cNvPicPr preferRelativeResize="0"/>
          <p:nvPr/>
        </p:nvPicPr>
        <p:blipFill rotWithShape="1">
          <a:blip r:embed="rId4">
            <a:alphaModFix/>
          </a:blip>
          <a:srcRect/>
          <a:stretch/>
        </p:blipFill>
        <p:spPr>
          <a:xfrm>
            <a:off x="5753426" y="4950447"/>
            <a:ext cx="914400" cy="914400"/>
          </a:xfrm>
          <a:prstGeom prst="rect">
            <a:avLst/>
          </a:prstGeom>
          <a:noFill/>
          <a:ln>
            <a:noFill/>
          </a:ln>
        </p:spPr>
      </p:pic>
      <p:cxnSp>
        <p:nvCxnSpPr>
          <p:cNvPr id="3139" name="Google Shape;3139;p54"/>
          <p:cNvCxnSpPr/>
          <p:nvPr/>
        </p:nvCxnSpPr>
        <p:spPr>
          <a:xfrm rot="10800000" flipH="1">
            <a:off x="3818288" y="2660145"/>
            <a:ext cx="1626032" cy="1162858"/>
          </a:xfrm>
          <a:prstGeom prst="straightConnector1">
            <a:avLst/>
          </a:prstGeom>
          <a:noFill/>
          <a:ln w="38100" cap="flat" cmpd="sng">
            <a:solidFill>
              <a:schemeClr val="accent2"/>
            </a:solidFill>
            <a:prstDash val="solid"/>
            <a:round/>
            <a:headEnd type="none" w="sm" len="sm"/>
            <a:tailEnd type="none" w="sm" len="sm"/>
          </a:ln>
        </p:spPr>
      </p:cxnSp>
      <p:cxnSp>
        <p:nvCxnSpPr>
          <p:cNvPr id="3140" name="Google Shape;3140;p54"/>
          <p:cNvCxnSpPr/>
          <p:nvPr/>
        </p:nvCxnSpPr>
        <p:spPr>
          <a:xfrm rot="10800000" flipH="1">
            <a:off x="2066544" y="2105721"/>
            <a:ext cx="1626032" cy="1162858"/>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5"/>
        <p:cNvGrpSpPr/>
        <p:nvPr/>
      </p:nvGrpSpPr>
      <p:grpSpPr>
        <a:xfrm>
          <a:off x="0" y="0"/>
          <a:ext cx="0" cy="0"/>
          <a:chOff x="0" y="0"/>
          <a:chExt cx="0" cy="0"/>
        </a:xfrm>
      </p:grpSpPr>
      <p:pic>
        <p:nvPicPr>
          <p:cNvPr id="3146" name="Google Shape;3146;p55"/>
          <p:cNvPicPr preferRelativeResize="0"/>
          <p:nvPr/>
        </p:nvPicPr>
        <p:blipFill rotWithShape="1">
          <a:blip r:embed="rId3">
            <a:alphaModFix/>
          </a:blip>
          <a:srcRect l="9181" t="55768" r="72021" b="3936"/>
          <a:stretch/>
        </p:blipFill>
        <p:spPr>
          <a:xfrm>
            <a:off x="7022908" y="331657"/>
            <a:ext cx="1357441" cy="2280501"/>
          </a:xfrm>
          <a:prstGeom prst="rect">
            <a:avLst/>
          </a:prstGeom>
          <a:noFill/>
          <a:ln>
            <a:noFill/>
          </a:ln>
        </p:spPr>
      </p:pic>
      <p:pic>
        <p:nvPicPr>
          <p:cNvPr id="3147" name="Google Shape;3147;p55"/>
          <p:cNvPicPr preferRelativeResize="0"/>
          <p:nvPr/>
        </p:nvPicPr>
        <p:blipFill rotWithShape="1">
          <a:blip r:embed="rId3">
            <a:alphaModFix/>
          </a:blip>
          <a:srcRect l="9181" t="55768" r="72021" b="3936"/>
          <a:stretch/>
        </p:blipFill>
        <p:spPr>
          <a:xfrm>
            <a:off x="3229466" y="964431"/>
            <a:ext cx="1357441" cy="2280501"/>
          </a:xfrm>
          <a:prstGeom prst="rect">
            <a:avLst/>
          </a:prstGeom>
          <a:noFill/>
          <a:ln>
            <a:noFill/>
          </a:ln>
        </p:spPr>
      </p:pic>
      <p:pic>
        <p:nvPicPr>
          <p:cNvPr id="3148" name="Google Shape;3148;p55"/>
          <p:cNvPicPr preferRelativeResize="0"/>
          <p:nvPr/>
        </p:nvPicPr>
        <p:blipFill rotWithShape="1">
          <a:blip r:embed="rId3">
            <a:alphaModFix/>
          </a:blip>
          <a:srcRect l="9181" t="55768" r="72021" b="3936"/>
          <a:stretch/>
        </p:blipFill>
        <p:spPr>
          <a:xfrm>
            <a:off x="1793621" y="361016"/>
            <a:ext cx="1357441" cy="2280501"/>
          </a:xfrm>
          <a:prstGeom prst="rect">
            <a:avLst/>
          </a:prstGeom>
          <a:noFill/>
          <a:ln>
            <a:noFill/>
          </a:ln>
        </p:spPr>
      </p:pic>
      <p:pic>
        <p:nvPicPr>
          <p:cNvPr id="3149" name="Google Shape;3149;p55"/>
          <p:cNvPicPr preferRelativeResize="0"/>
          <p:nvPr/>
        </p:nvPicPr>
        <p:blipFill rotWithShape="1">
          <a:blip r:embed="rId3">
            <a:alphaModFix/>
          </a:blip>
          <a:srcRect l="9181" t="55768" r="72021" b="3936"/>
          <a:stretch/>
        </p:blipFill>
        <p:spPr>
          <a:xfrm>
            <a:off x="4386066" y="361016"/>
            <a:ext cx="1357441" cy="2280501"/>
          </a:xfrm>
          <a:prstGeom prst="rect">
            <a:avLst/>
          </a:prstGeom>
          <a:noFill/>
          <a:ln>
            <a:noFill/>
          </a:ln>
        </p:spPr>
      </p:pic>
      <p:pic>
        <p:nvPicPr>
          <p:cNvPr id="3150" name="Google Shape;3150;p55"/>
          <p:cNvPicPr preferRelativeResize="0"/>
          <p:nvPr/>
        </p:nvPicPr>
        <p:blipFill rotWithShape="1">
          <a:blip r:embed="rId3">
            <a:alphaModFix/>
          </a:blip>
          <a:srcRect l="9181" t="55768" r="72021" b="3936"/>
          <a:stretch/>
        </p:blipFill>
        <p:spPr>
          <a:xfrm>
            <a:off x="1447519" y="1683771"/>
            <a:ext cx="1357441" cy="2280501"/>
          </a:xfrm>
          <a:prstGeom prst="rect">
            <a:avLst/>
          </a:prstGeom>
          <a:noFill/>
          <a:ln>
            <a:noFill/>
          </a:ln>
        </p:spPr>
      </p:pic>
      <p:pic>
        <p:nvPicPr>
          <p:cNvPr id="3151" name="Google Shape;3151;p55"/>
          <p:cNvPicPr preferRelativeResize="0"/>
          <p:nvPr/>
        </p:nvPicPr>
        <p:blipFill rotWithShape="1">
          <a:blip r:embed="rId3">
            <a:alphaModFix/>
          </a:blip>
          <a:srcRect l="9181" t="55768" r="72021" b="3936"/>
          <a:stretch/>
        </p:blipFill>
        <p:spPr>
          <a:xfrm>
            <a:off x="2376660" y="1166503"/>
            <a:ext cx="1357441" cy="2280501"/>
          </a:xfrm>
          <a:prstGeom prst="rect">
            <a:avLst/>
          </a:prstGeom>
          <a:noFill/>
          <a:ln>
            <a:noFill/>
          </a:ln>
        </p:spPr>
      </p:pic>
      <p:pic>
        <p:nvPicPr>
          <p:cNvPr id="3152" name="Google Shape;3152;p55"/>
          <p:cNvPicPr preferRelativeResize="0"/>
          <p:nvPr/>
        </p:nvPicPr>
        <p:blipFill rotWithShape="1">
          <a:blip r:embed="rId3">
            <a:alphaModFix/>
          </a:blip>
          <a:srcRect l="9181" t="55768" r="72021" b="3936"/>
          <a:stretch/>
        </p:blipFill>
        <p:spPr>
          <a:xfrm>
            <a:off x="5126187" y="1023076"/>
            <a:ext cx="1357441" cy="2280501"/>
          </a:xfrm>
          <a:prstGeom prst="rect">
            <a:avLst/>
          </a:prstGeom>
          <a:noFill/>
          <a:ln>
            <a:noFill/>
          </a:ln>
        </p:spPr>
      </p:pic>
      <p:pic>
        <p:nvPicPr>
          <p:cNvPr id="3153" name="Google Shape;3153;p55"/>
          <p:cNvPicPr preferRelativeResize="0"/>
          <p:nvPr/>
        </p:nvPicPr>
        <p:blipFill rotWithShape="1">
          <a:blip r:embed="rId3">
            <a:alphaModFix/>
          </a:blip>
          <a:srcRect l="9181" t="55768" r="72021" b="3936"/>
          <a:stretch/>
        </p:blipFill>
        <p:spPr>
          <a:xfrm>
            <a:off x="4274968" y="1577990"/>
            <a:ext cx="1357441" cy="2280501"/>
          </a:xfrm>
          <a:prstGeom prst="rect">
            <a:avLst/>
          </a:prstGeom>
          <a:noFill/>
          <a:ln>
            <a:noFill/>
          </a:ln>
        </p:spPr>
      </p:pic>
      <p:sp>
        <p:nvSpPr>
          <p:cNvPr id="3154" name="Google Shape;3154;p55"/>
          <p:cNvSpPr/>
          <p:nvPr/>
        </p:nvSpPr>
        <p:spPr>
          <a:xfrm>
            <a:off x="83602" y="73152"/>
            <a:ext cx="8992471" cy="6709083"/>
          </a:xfrm>
          <a:prstGeom prst="rect">
            <a:avLst/>
          </a:prstGeom>
          <a:noFill/>
          <a:ln w="2222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grpSp>
        <p:nvGrpSpPr>
          <p:cNvPr id="3155" name="Google Shape;3155;p55"/>
          <p:cNvGrpSpPr/>
          <p:nvPr/>
        </p:nvGrpSpPr>
        <p:grpSpPr>
          <a:xfrm>
            <a:off x="2509381" y="6375679"/>
            <a:ext cx="6448333" cy="468000"/>
            <a:chOff x="1924824" y="6390000"/>
            <a:chExt cx="6448333" cy="468000"/>
          </a:xfrm>
        </p:grpSpPr>
        <p:grpSp>
          <p:nvGrpSpPr>
            <p:cNvPr id="3156" name="Google Shape;3156;p55"/>
            <p:cNvGrpSpPr/>
            <p:nvPr/>
          </p:nvGrpSpPr>
          <p:grpSpPr>
            <a:xfrm>
              <a:off x="1924824" y="6390000"/>
              <a:ext cx="5661609" cy="468000"/>
              <a:chOff x="3268632" y="6390000"/>
              <a:chExt cx="5661609" cy="468000"/>
            </a:xfrm>
          </p:grpSpPr>
          <p:pic>
            <p:nvPicPr>
              <p:cNvPr id="3157" name="Google Shape;3157;p55" descr="A close up of a logo&#10;&#10;Description automatically generated"/>
              <p:cNvPicPr preferRelativeResize="0"/>
              <p:nvPr/>
            </p:nvPicPr>
            <p:blipFill rotWithShape="1">
              <a:blip r:embed="rId4">
                <a:alphaModFix/>
              </a:blip>
              <a:srcRect/>
              <a:stretch/>
            </p:blipFill>
            <p:spPr>
              <a:xfrm>
                <a:off x="6421379" y="6390000"/>
                <a:ext cx="2508862" cy="468000"/>
              </a:xfrm>
              <a:prstGeom prst="rect">
                <a:avLst/>
              </a:prstGeom>
              <a:noFill/>
              <a:ln>
                <a:noFill/>
              </a:ln>
            </p:spPr>
          </p:pic>
          <p:pic>
            <p:nvPicPr>
              <p:cNvPr id="3158" name="Google Shape;3158;p55" descr="A close up of a logo&#10;&#10;Description automatically generated"/>
              <p:cNvPicPr preferRelativeResize="0"/>
              <p:nvPr/>
            </p:nvPicPr>
            <p:blipFill rotWithShape="1">
              <a:blip r:embed="rId5">
                <a:alphaModFix/>
              </a:blip>
              <a:srcRect/>
              <a:stretch/>
            </p:blipFill>
            <p:spPr>
              <a:xfrm>
                <a:off x="4359072" y="6390000"/>
                <a:ext cx="2064447" cy="468000"/>
              </a:xfrm>
              <a:prstGeom prst="rect">
                <a:avLst/>
              </a:prstGeom>
              <a:noFill/>
              <a:ln>
                <a:noFill/>
              </a:ln>
            </p:spPr>
          </p:pic>
          <p:pic>
            <p:nvPicPr>
              <p:cNvPr id="3159" name="Google Shape;3159;p55" descr="A picture containing drawing&#10;&#10;Description automatically generated"/>
              <p:cNvPicPr preferRelativeResize="0"/>
              <p:nvPr/>
            </p:nvPicPr>
            <p:blipFill rotWithShape="1">
              <a:blip r:embed="rId6">
                <a:alphaModFix/>
              </a:blip>
              <a:srcRect/>
              <a:stretch/>
            </p:blipFill>
            <p:spPr>
              <a:xfrm>
                <a:off x="3268632" y="6390000"/>
                <a:ext cx="1092000" cy="468000"/>
              </a:xfrm>
              <a:prstGeom prst="rect">
                <a:avLst/>
              </a:prstGeom>
              <a:noFill/>
              <a:ln>
                <a:noFill/>
              </a:ln>
            </p:spPr>
          </p:pic>
        </p:grpSp>
        <p:pic>
          <p:nvPicPr>
            <p:cNvPr id="3160" name="Google Shape;3160;p55"/>
            <p:cNvPicPr preferRelativeResize="0"/>
            <p:nvPr/>
          </p:nvPicPr>
          <p:blipFill rotWithShape="1">
            <a:blip r:embed="rId7">
              <a:alphaModFix/>
            </a:blip>
            <a:srcRect/>
            <a:stretch/>
          </p:blipFill>
          <p:spPr>
            <a:xfrm>
              <a:off x="7586433" y="6390000"/>
              <a:ext cx="786724" cy="468000"/>
            </a:xfrm>
            <a:prstGeom prst="rect">
              <a:avLst/>
            </a:prstGeom>
            <a:noFill/>
            <a:ln>
              <a:noFill/>
            </a:ln>
          </p:spPr>
        </p:pic>
      </p:grpSp>
      <p:pic>
        <p:nvPicPr>
          <p:cNvPr id="3161" name="Google Shape;3161;p55"/>
          <p:cNvPicPr preferRelativeResize="0"/>
          <p:nvPr/>
        </p:nvPicPr>
        <p:blipFill rotWithShape="1">
          <a:blip r:embed="rId3">
            <a:alphaModFix/>
          </a:blip>
          <a:srcRect l="9181" t="55768" r="72021" b="3936"/>
          <a:stretch/>
        </p:blipFill>
        <p:spPr>
          <a:xfrm>
            <a:off x="2994162" y="1936004"/>
            <a:ext cx="1357441" cy="2280501"/>
          </a:xfrm>
          <a:prstGeom prst="rect">
            <a:avLst/>
          </a:prstGeom>
          <a:noFill/>
          <a:ln>
            <a:noFill/>
          </a:ln>
        </p:spPr>
      </p:pic>
      <p:pic>
        <p:nvPicPr>
          <p:cNvPr id="3162" name="Google Shape;3162;p55"/>
          <p:cNvPicPr preferRelativeResize="0"/>
          <p:nvPr/>
        </p:nvPicPr>
        <p:blipFill rotWithShape="1">
          <a:blip r:embed="rId3">
            <a:alphaModFix/>
          </a:blip>
          <a:srcRect l="9181" t="55768" r="72021" b="3936"/>
          <a:stretch/>
        </p:blipFill>
        <p:spPr>
          <a:xfrm>
            <a:off x="442816" y="1349008"/>
            <a:ext cx="1357441" cy="2280501"/>
          </a:xfrm>
          <a:prstGeom prst="rect">
            <a:avLst/>
          </a:prstGeom>
          <a:noFill/>
          <a:ln>
            <a:noFill/>
          </a:ln>
        </p:spPr>
      </p:pic>
      <p:pic>
        <p:nvPicPr>
          <p:cNvPr id="3163" name="Google Shape;3163;p55"/>
          <p:cNvPicPr preferRelativeResize="0"/>
          <p:nvPr/>
        </p:nvPicPr>
        <p:blipFill rotWithShape="1">
          <a:blip r:embed="rId3">
            <a:alphaModFix/>
          </a:blip>
          <a:srcRect l="9181" t="55768" r="72021" b="3936"/>
          <a:stretch/>
        </p:blipFill>
        <p:spPr>
          <a:xfrm>
            <a:off x="6075987" y="587622"/>
            <a:ext cx="1357441" cy="2280501"/>
          </a:xfrm>
          <a:prstGeom prst="rect">
            <a:avLst/>
          </a:prstGeom>
          <a:noFill/>
          <a:ln>
            <a:noFill/>
          </a:ln>
        </p:spPr>
      </p:pic>
      <p:pic>
        <p:nvPicPr>
          <p:cNvPr id="3164" name="Google Shape;3164;p55"/>
          <p:cNvPicPr preferRelativeResize="0"/>
          <p:nvPr/>
        </p:nvPicPr>
        <p:blipFill rotWithShape="1">
          <a:blip r:embed="rId3">
            <a:alphaModFix/>
          </a:blip>
          <a:srcRect l="9181" t="55768" r="72021" b="3936"/>
          <a:stretch/>
        </p:blipFill>
        <p:spPr>
          <a:xfrm>
            <a:off x="5207388" y="1727872"/>
            <a:ext cx="1357441" cy="2280501"/>
          </a:xfrm>
          <a:prstGeom prst="rect">
            <a:avLst/>
          </a:prstGeom>
          <a:noFill/>
          <a:ln>
            <a:noFill/>
          </a:ln>
        </p:spPr>
      </p:pic>
      <p:pic>
        <p:nvPicPr>
          <p:cNvPr id="3165" name="Google Shape;3165;p55"/>
          <p:cNvPicPr preferRelativeResize="0"/>
          <p:nvPr/>
        </p:nvPicPr>
        <p:blipFill rotWithShape="1">
          <a:blip r:embed="rId3">
            <a:alphaModFix/>
          </a:blip>
          <a:srcRect l="9181" t="55768" r="72021" b="3936"/>
          <a:stretch/>
        </p:blipFill>
        <p:spPr>
          <a:xfrm>
            <a:off x="6218589" y="1375474"/>
            <a:ext cx="1357441" cy="2280501"/>
          </a:xfrm>
          <a:prstGeom prst="rect">
            <a:avLst/>
          </a:prstGeom>
          <a:noFill/>
          <a:ln>
            <a:noFill/>
          </a:ln>
        </p:spPr>
      </p:pic>
      <p:pic>
        <p:nvPicPr>
          <p:cNvPr id="3166" name="Google Shape;3166;p55"/>
          <p:cNvPicPr preferRelativeResize="0"/>
          <p:nvPr/>
        </p:nvPicPr>
        <p:blipFill rotWithShape="1">
          <a:blip r:embed="rId3">
            <a:alphaModFix/>
          </a:blip>
          <a:srcRect l="9181" t="55768" r="72021" b="3936"/>
          <a:stretch/>
        </p:blipFill>
        <p:spPr>
          <a:xfrm>
            <a:off x="7095461" y="2001257"/>
            <a:ext cx="1357441" cy="2280501"/>
          </a:xfrm>
          <a:prstGeom prst="rect">
            <a:avLst/>
          </a:prstGeom>
          <a:noFill/>
          <a:ln>
            <a:noFill/>
          </a:ln>
        </p:spPr>
      </p:pic>
      <p:pic>
        <p:nvPicPr>
          <p:cNvPr id="3167" name="Google Shape;3167;p55" descr="Leaf"/>
          <p:cNvPicPr preferRelativeResize="0"/>
          <p:nvPr/>
        </p:nvPicPr>
        <p:blipFill rotWithShape="1">
          <a:blip r:embed="rId8">
            <a:alphaModFix/>
          </a:blip>
          <a:srcRect/>
          <a:stretch/>
        </p:blipFill>
        <p:spPr>
          <a:xfrm>
            <a:off x="1255358" y="4540262"/>
            <a:ext cx="914400" cy="914400"/>
          </a:xfrm>
          <a:prstGeom prst="rect">
            <a:avLst/>
          </a:prstGeom>
          <a:noFill/>
          <a:ln>
            <a:noFill/>
          </a:ln>
        </p:spPr>
      </p:pic>
      <p:pic>
        <p:nvPicPr>
          <p:cNvPr id="3168" name="Google Shape;3168;p55" descr="Leaf"/>
          <p:cNvPicPr preferRelativeResize="0"/>
          <p:nvPr/>
        </p:nvPicPr>
        <p:blipFill rotWithShape="1">
          <a:blip r:embed="rId8">
            <a:alphaModFix/>
          </a:blip>
          <a:srcRect/>
          <a:stretch/>
        </p:blipFill>
        <p:spPr>
          <a:xfrm>
            <a:off x="360575" y="5740983"/>
            <a:ext cx="914400" cy="914400"/>
          </a:xfrm>
          <a:prstGeom prst="rect">
            <a:avLst/>
          </a:prstGeom>
          <a:noFill/>
          <a:ln>
            <a:noFill/>
          </a:ln>
        </p:spPr>
      </p:pic>
      <p:pic>
        <p:nvPicPr>
          <p:cNvPr id="3169" name="Google Shape;3169;p55" descr="Leaf"/>
          <p:cNvPicPr preferRelativeResize="0"/>
          <p:nvPr/>
        </p:nvPicPr>
        <p:blipFill rotWithShape="1">
          <a:blip r:embed="rId8">
            <a:alphaModFix/>
          </a:blip>
          <a:srcRect/>
          <a:stretch/>
        </p:blipFill>
        <p:spPr>
          <a:xfrm>
            <a:off x="1244047" y="5740983"/>
            <a:ext cx="914400" cy="914400"/>
          </a:xfrm>
          <a:prstGeom prst="rect">
            <a:avLst/>
          </a:prstGeom>
          <a:noFill/>
          <a:ln>
            <a:noFill/>
          </a:ln>
        </p:spPr>
      </p:pic>
      <p:pic>
        <p:nvPicPr>
          <p:cNvPr id="3170" name="Google Shape;3170;p55" descr="Leaf"/>
          <p:cNvPicPr preferRelativeResize="0"/>
          <p:nvPr/>
        </p:nvPicPr>
        <p:blipFill rotWithShape="1">
          <a:blip r:embed="rId8">
            <a:alphaModFix/>
          </a:blip>
          <a:srcRect/>
          <a:stretch/>
        </p:blipFill>
        <p:spPr>
          <a:xfrm>
            <a:off x="1550039" y="5039975"/>
            <a:ext cx="914400" cy="914400"/>
          </a:xfrm>
          <a:prstGeom prst="rect">
            <a:avLst/>
          </a:prstGeom>
          <a:noFill/>
          <a:ln>
            <a:noFill/>
          </a:ln>
        </p:spPr>
      </p:pic>
      <p:pic>
        <p:nvPicPr>
          <p:cNvPr id="3171" name="Google Shape;3171;p55" descr="Leaf"/>
          <p:cNvPicPr preferRelativeResize="0"/>
          <p:nvPr/>
        </p:nvPicPr>
        <p:blipFill rotWithShape="1">
          <a:blip r:embed="rId8">
            <a:alphaModFix/>
          </a:blip>
          <a:srcRect/>
          <a:stretch/>
        </p:blipFill>
        <p:spPr>
          <a:xfrm>
            <a:off x="2433511" y="5039975"/>
            <a:ext cx="914400" cy="914400"/>
          </a:xfrm>
          <a:prstGeom prst="rect">
            <a:avLst/>
          </a:prstGeom>
          <a:noFill/>
          <a:ln>
            <a:noFill/>
          </a:ln>
        </p:spPr>
      </p:pic>
      <p:pic>
        <p:nvPicPr>
          <p:cNvPr id="3172" name="Google Shape;3172;p55" descr="Leaf"/>
          <p:cNvPicPr preferRelativeResize="0"/>
          <p:nvPr/>
        </p:nvPicPr>
        <p:blipFill rotWithShape="1">
          <a:blip r:embed="rId8">
            <a:alphaModFix/>
          </a:blip>
          <a:srcRect/>
          <a:stretch/>
        </p:blipFill>
        <p:spPr>
          <a:xfrm>
            <a:off x="3691801" y="4450734"/>
            <a:ext cx="914400" cy="914400"/>
          </a:xfrm>
          <a:prstGeom prst="rect">
            <a:avLst/>
          </a:prstGeom>
          <a:noFill/>
          <a:ln>
            <a:noFill/>
          </a:ln>
        </p:spPr>
      </p:pic>
      <p:pic>
        <p:nvPicPr>
          <p:cNvPr id="3173" name="Google Shape;3173;p55" descr="Leaf"/>
          <p:cNvPicPr preferRelativeResize="0"/>
          <p:nvPr/>
        </p:nvPicPr>
        <p:blipFill rotWithShape="1">
          <a:blip r:embed="rId8">
            <a:alphaModFix/>
          </a:blip>
          <a:srcRect/>
          <a:stretch/>
        </p:blipFill>
        <p:spPr>
          <a:xfrm>
            <a:off x="4575273" y="4450734"/>
            <a:ext cx="914400" cy="914400"/>
          </a:xfrm>
          <a:prstGeom prst="rect">
            <a:avLst/>
          </a:prstGeom>
          <a:noFill/>
          <a:ln>
            <a:noFill/>
          </a:ln>
        </p:spPr>
      </p:pic>
      <p:pic>
        <p:nvPicPr>
          <p:cNvPr id="3174" name="Google Shape;3174;p55" descr="Leaf"/>
          <p:cNvPicPr preferRelativeResize="0"/>
          <p:nvPr/>
        </p:nvPicPr>
        <p:blipFill rotWithShape="1">
          <a:blip r:embed="rId8">
            <a:alphaModFix/>
          </a:blip>
          <a:srcRect/>
          <a:stretch/>
        </p:blipFill>
        <p:spPr>
          <a:xfrm>
            <a:off x="3680490" y="5651455"/>
            <a:ext cx="914400" cy="914400"/>
          </a:xfrm>
          <a:prstGeom prst="rect">
            <a:avLst/>
          </a:prstGeom>
          <a:noFill/>
          <a:ln>
            <a:noFill/>
          </a:ln>
        </p:spPr>
      </p:pic>
      <p:pic>
        <p:nvPicPr>
          <p:cNvPr id="3175" name="Google Shape;3175;p55" descr="Leaf"/>
          <p:cNvPicPr preferRelativeResize="0"/>
          <p:nvPr/>
        </p:nvPicPr>
        <p:blipFill rotWithShape="1">
          <a:blip r:embed="rId8">
            <a:alphaModFix/>
          </a:blip>
          <a:srcRect/>
          <a:stretch/>
        </p:blipFill>
        <p:spPr>
          <a:xfrm>
            <a:off x="4563962" y="5651455"/>
            <a:ext cx="914400" cy="914400"/>
          </a:xfrm>
          <a:prstGeom prst="rect">
            <a:avLst/>
          </a:prstGeom>
          <a:noFill/>
          <a:ln>
            <a:noFill/>
          </a:ln>
        </p:spPr>
      </p:pic>
      <p:pic>
        <p:nvPicPr>
          <p:cNvPr id="3176" name="Google Shape;3176;p55" descr="Leaf"/>
          <p:cNvPicPr preferRelativeResize="0"/>
          <p:nvPr/>
        </p:nvPicPr>
        <p:blipFill rotWithShape="1">
          <a:blip r:embed="rId8">
            <a:alphaModFix/>
          </a:blip>
          <a:srcRect/>
          <a:stretch/>
        </p:blipFill>
        <p:spPr>
          <a:xfrm>
            <a:off x="4869954" y="4950447"/>
            <a:ext cx="914400" cy="914400"/>
          </a:xfrm>
          <a:prstGeom prst="rect">
            <a:avLst/>
          </a:prstGeom>
          <a:noFill/>
          <a:ln>
            <a:noFill/>
          </a:ln>
        </p:spPr>
      </p:pic>
      <p:pic>
        <p:nvPicPr>
          <p:cNvPr id="3177" name="Google Shape;3177;p55" descr="Leaf"/>
          <p:cNvPicPr preferRelativeResize="0"/>
          <p:nvPr/>
        </p:nvPicPr>
        <p:blipFill rotWithShape="1">
          <a:blip r:embed="rId8">
            <a:alphaModFix/>
          </a:blip>
          <a:srcRect/>
          <a:stretch/>
        </p:blipFill>
        <p:spPr>
          <a:xfrm>
            <a:off x="5753426" y="4950447"/>
            <a:ext cx="914400" cy="914400"/>
          </a:xfrm>
          <a:prstGeom prst="rect">
            <a:avLst/>
          </a:prstGeom>
          <a:noFill/>
          <a:ln>
            <a:noFill/>
          </a:ln>
        </p:spPr>
      </p:pic>
      <p:pic>
        <p:nvPicPr>
          <p:cNvPr id="3178" name="Google Shape;3178;p55" descr="Leaf"/>
          <p:cNvPicPr preferRelativeResize="0"/>
          <p:nvPr/>
        </p:nvPicPr>
        <p:blipFill rotWithShape="1">
          <a:blip r:embed="rId8">
            <a:alphaModFix/>
          </a:blip>
          <a:srcRect/>
          <a:stretch/>
        </p:blipFill>
        <p:spPr>
          <a:xfrm>
            <a:off x="424914" y="4603688"/>
            <a:ext cx="914400" cy="914400"/>
          </a:xfrm>
          <a:prstGeom prst="rect">
            <a:avLst/>
          </a:prstGeom>
          <a:noFill/>
          <a:ln>
            <a:noFill/>
          </a:ln>
        </p:spPr>
      </p:pic>
      <p:grpSp>
        <p:nvGrpSpPr>
          <p:cNvPr id="3179" name="Google Shape;3179;p55"/>
          <p:cNvGrpSpPr/>
          <p:nvPr/>
        </p:nvGrpSpPr>
        <p:grpSpPr>
          <a:xfrm>
            <a:off x="7204064" y="1235788"/>
            <a:ext cx="1116135" cy="2515286"/>
            <a:chOff x="7204064" y="1235788"/>
            <a:chExt cx="1116135" cy="2515286"/>
          </a:xfrm>
        </p:grpSpPr>
        <p:cxnSp>
          <p:nvCxnSpPr>
            <p:cNvPr id="3180" name="Google Shape;3180;p55"/>
            <p:cNvCxnSpPr/>
            <p:nvPr/>
          </p:nvCxnSpPr>
          <p:spPr>
            <a:xfrm rot="10800000" flipH="1">
              <a:off x="7228162" y="2970103"/>
              <a:ext cx="1092037" cy="780971"/>
            </a:xfrm>
            <a:prstGeom prst="straightConnector1">
              <a:avLst/>
            </a:prstGeom>
            <a:noFill/>
            <a:ln w="38100" cap="flat" cmpd="sng">
              <a:solidFill>
                <a:schemeClr val="accent2"/>
              </a:solidFill>
              <a:prstDash val="solid"/>
              <a:round/>
              <a:headEnd type="none" w="sm" len="sm"/>
              <a:tailEnd type="none" w="sm" len="sm"/>
            </a:ln>
          </p:spPr>
        </p:cxnSp>
        <p:cxnSp>
          <p:nvCxnSpPr>
            <p:cNvPr id="3181" name="Google Shape;3181;p55"/>
            <p:cNvCxnSpPr/>
            <p:nvPr/>
          </p:nvCxnSpPr>
          <p:spPr>
            <a:xfrm rot="10800000" flipH="1">
              <a:off x="7204064" y="1235788"/>
              <a:ext cx="1092037" cy="780971"/>
            </a:xfrm>
            <a:prstGeom prst="straightConnector1">
              <a:avLst/>
            </a:prstGeom>
            <a:noFill/>
            <a:ln w="38100" cap="flat" cmpd="sng">
              <a:solidFill>
                <a:schemeClr val="accent2"/>
              </a:solidFill>
              <a:prstDash val="solid"/>
              <a:round/>
              <a:headEnd type="none" w="sm" len="sm"/>
              <a:tailEnd type="none" w="sm" len="sm"/>
            </a:ln>
          </p:spPr>
        </p:cxnSp>
      </p:grpSp>
      <p:grpSp>
        <p:nvGrpSpPr>
          <p:cNvPr id="3182" name="Google Shape;3182;p55"/>
          <p:cNvGrpSpPr/>
          <p:nvPr/>
        </p:nvGrpSpPr>
        <p:grpSpPr>
          <a:xfrm>
            <a:off x="3105778" y="2534457"/>
            <a:ext cx="5804796" cy="3841222"/>
            <a:chOff x="3105778" y="2534457"/>
            <a:chExt cx="5804796" cy="3841222"/>
          </a:xfrm>
        </p:grpSpPr>
        <p:grpSp>
          <p:nvGrpSpPr>
            <p:cNvPr id="3183" name="Google Shape;3183;p55"/>
            <p:cNvGrpSpPr/>
            <p:nvPr/>
          </p:nvGrpSpPr>
          <p:grpSpPr>
            <a:xfrm>
              <a:off x="6754708" y="5228150"/>
              <a:ext cx="2155866" cy="1147529"/>
              <a:chOff x="6261914" y="5172136"/>
              <a:chExt cx="2155866" cy="1147529"/>
            </a:xfrm>
          </p:grpSpPr>
          <p:pic>
            <p:nvPicPr>
              <p:cNvPr id="3184" name="Google Shape;3184;p55"/>
              <p:cNvPicPr preferRelativeResize="0"/>
              <p:nvPr/>
            </p:nvPicPr>
            <p:blipFill rotWithShape="1">
              <a:blip r:embed="rId9">
                <a:alphaModFix/>
              </a:blip>
              <a:srcRect l="28717" t="4253" r="49682" b="75310"/>
              <a:stretch/>
            </p:blipFill>
            <p:spPr>
              <a:xfrm>
                <a:off x="7066857" y="5317960"/>
                <a:ext cx="1350923" cy="1001705"/>
              </a:xfrm>
              <a:prstGeom prst="rect">
                <a:avLst/>
              </a:prstGeom>
              <a:noFill/>
              <a:ln>
                <a:noFill/>
              </a:ln>
            </p:spPr>
          </p:pic>
          <p:pic>
            <p:nvPicPr>
              <p:cNvPr id="3185" name="Google Shape;3185;p55"/>
              <p:cNvPicPr preferRelativeResize="0"/>
              <p:nvPr/>
            </p:nvPicPr>
            <p:blipFill rotWithShape="1">
              <a:blip r:embed="rId9">
                <a:alphaModFix/>
              </a:blip>
              <a:srcRect l="28717" t="4253" r="49682" b="75310"/>
              <a:stretch/>
            </p:blipFill>
            <p:spPr>
              <a:xfrm>
                <a:off x="6261914" y="5172136"/>
                <a:ext cx="1350923" cy="1001705"/>
              </a:xfrm>
              <a:prstGeom prst="rect">
                <a:avLst/>
              </a:prstGeom>
              <a:noFill/>
              <a:ln>
                <a:noFill/>
              </a:ln>
            </p:spPr>
          </p:pic>
        </p:grpSp>
        <p:grpSp>
          <p:nvGrpSpPr>
            <p:cNvPr id="3186" name="Google Shape;3186;p55"/>
            <p:cNvGrpSpPr/>
            <p:nvPr/>
          </p:nvGrpSpPr>
          <p:grpSpPr>
            <a:xfrm>
              <a:off x="3105778" y="2534457"/>
              <a:ext cx="3412313" cy="1230963"/>
              <a:chOff x="3105778" y="2534457"/>
              <a:chExt cx="3412313" cy="1230963"/>
            </a:xfrm>
          </p:grpSpPr>
          <p:grpSp>
            <p:nvGrpSpPr>
              <p:cNvPr id="3187" name="Google Shape;3187;p55"/>
              <p:cNvGrpSpPr/>
              <p:nvPr/>
            </p:nvGrpSpPr>
            <p:grpSpPr>
              <a:xfrm>
                <a:off x="3105778" y="2639998"/>
                <a:ext cx="3412313" cy="1125422"/>
                <a:chOff x="4907886" y="2970103"/>
                <a:chExt cx="3412313" cy="1125422"/>
              </a:xfrm>
            </p:grpSpPr>
            <p:cxnSp>
              <p:nvCxnSpPr>
                <p:cNvPr id="3188" name="Google Shape;3188;p55"/>
                <p:cNvCxnSpPr/>
                <p:nvPr/>
              </p:nvCxnSpPr>
              <p:spPr>
                <a:xfrm rot="10800000" flipH="1">
                  <a:off x="7228162" y="2970103"/>
                  <a:ext cx="1092037" cy="780971"/>
                </a:xfrm>
                <a:prstGeom prst="straightConnector1">
                  <a:avLst/>
                </a:prstGeom>
                <a:noFill/>
                <a:ln w="38100" cap="flat" cmpd="sng">
                  <a:solidFill>
                    <a:schemeClr val="accent2"/>
                  </a:solidFill>
                  <a:prstDash val="solid"/>
                  <a:round/>
                  <a:headEnd type="none" w="sm" len="sm"/>
                  <a:tailEnd type="none" w="sm" len="sm"/>
                </a:ln>
              </p:spPr>
            </p:cxnSp>
            <p:cxnSp>
              <p:nvCxnSpPr>
                <p:cNvPr id="3189" name="Google Shape;3189;p55"/>
                <p:cNvCxnSpPr/>
                <p:nvPr/>
              </p:nvCxnSpPr>
              <p:spPr>
                <a:xfrm rot="10800000" flipH="1">
                  <a:off x="4907886" y="3314554"/>
                  <a:ext cx="1092037" cy="780971"/>
                </a:xfrm>
                <a:prstGeom prst="straightConnector1">
                  <a:avLst/>
                </a:prstGeom>
                <a:noFill/>
                <a:ln w="38100" cap="flat" cmpd="sng">
                  <a:solidFill>
                    <a:schemeClr val="accent2"/>
                  </a:solidFill>
                  <a:prstDash val="solid"/>
                  <a:round/>
                  <a:headEnd type="none" w="sm" len="sm"/>
                  <a:tailEnd type="none" w="sm" len="sm"/>
                </a:ln>
              </p:spPr>
            </p:cxnSp>
          </p:grpSp>
          <p:cxnSp>
            <p:nvCxnSpPr>
              <p:cNvPr id="3190" name="Google Shape;3190;p55"/>
              <p:cNvCxnSpPr/>
              <p:nvPr/>
            </p:nvCxnSpPr>
            <p:spPr>
              <a:xfrm rot="10800000" flipH="1">
                <a:off x="4323935" y="2534457"/>
                <a:ext cx="1092037" cy="780971"/>
              </a:xfrm>
              <a:prstGeom prst="straightConnector1">
                <a:avLst/>
              </a:prstGeom>
              <a:noFill/>
              <a:ln w="38100" cap="flat" cmpd="sng">
                <a:solidFill>
                  <a:schemeClr val="accent2"/>
                </a:solidFill>
                <a:prstDash val="solid"/>
                <a:round/>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pic>
        <p:nvPicPr>
          <p:cNvPr id="3196" name="Google Shape;3196;p56"/>
          <p:cNvPicPr preferRelativeResize="0"/>
          <p:nvPr/>
        </p:nvPicPr>
        <p:blipFill rotWithShape="1">
          <a:blip r:embed="rId3">
            <a:alphaModFix/>
          </a:blip>
          <a:srcRect l="9181" t="55768" r="72021" b="3936"/>
          <a:stretch/>
        </p:blipFill>
        <p:spPr>
          <a:xfrm>
            <a:off x="3229466" y="964431"/>
            <a:ext cx="1357441" cy="2280501"/>
          </a:xfrm>
          <a:prstGeom prst="rect">
            <a:avLst/>
          </a:prstGeom>
          <a:noFill/>
          <a:ln>
            <a:noFill/>
          </a:ln>
        </p:spPr>
      </p:pic>
      <p:pic>
        <p:nvPicPr>
          <p:cNvPr id="3197" name="Google Shape;3197;p56"/>
          <p:cNvPicPr preferRelativeResize="0"/>
          <p:nvPr/>
        </p:nvPicPr>
        <p:blipFill rotWithShape="1">
          <a:blip r:embed="rId3">
            <a:alphaModFix/>
          </a:blip>
          <a:srcRect l="9181" t="55768" r="72021" b="3936"/>
          <a:stretch/>
        </p:blipFill>
        <p:spPr>
          <a:xfrm>
            <a:off x="1793621" y="361016"/>
            <a:ext cx="1357441" cy="2280501"/>
          </a:xfrm>
          <a:prstGeom prst="rect">
            <a:avLst/>
          </a:prstGeom>
          <a:noFill/>
          <a:ln>
            <a:noFill/>
          </a:ln>
        </p:spPr>
      </p:pic>
      <p:pic>
        <p:nvPicPr>
          <p:cNvPr id="3198" name="Google Shape;3198;p56"/>
          <p:cNvPicPr preferRelativeResize="0"/>
          <p:nvPr/>
        </p:nvPicPr>
        <p:blipFill rotWithShape="1">
          <a:blip r:embed="rId3">
            <a:alphaModFix/>
          </a:blip>
          <a:srcRect l="9181" t="55768" r="72021" b="3936"/>
          <a:stretch/>
        </p:blipFill>
        <p:spPr>
          <a:xfrm>
            <a:off x="4386066" y="361016"/>
            <a:ext cx="1357441" cy="2280501"/>
          </a:xfrm>
          <a:prstGeom prst="rect">
            <a:avLst/>
          </a:prstGeom>
          <a:noFill/>
          <a:ln>
            <a:noFill/>
          </a:ln>
        </p:spPr>
      </p:pic>
      <p:pic>
        <p:nvPicPr>
          <p:cNvPr id="3199" name="Google Shape;3199;p56"/>
          <p:cNvPicPr preferRelativeResize="0"/>
          <p:nvPr/>
        </p:nvPicPr>
        <p:blipFill rotWithShape="1">
          <a:blip r:embed="rId3">
            <a:alphaModFix/>
          </a:blip>
          <a:srcRect l="9181" t="55768" r="72021" b="3936"/>
          <a:stretch/>
        </p:blipFill>
        <p:spPr>
          <a:xfrm>
            <a:off x="2376660" y="1166503"/>
            <a:ext cx="1357441" cy="2280501"/>
          </a:xfrm>
          <a:prstGeom prst="rect">
            <a:avLst/>
          </a:prstGeom>
          <a:noFill/>
          <a:ln>
            <a:noFill/>
          </a:ln>
        </p:spPr>
      </p:pic>
      <p:pic>
        <p:nvPicPr>
          <p:cNvPr id="3200" name="Google Shape;3200;p56"/>
          <p:cNvPicPr preferRelativeResize="0"/>
          <p:nvPr/>
        </p:nvPicPr>
        <p:blipFill rotWithShape="1">
          <a:blip r:embed="rId3">
            <a:alphaModFix/>
          </a:blip>
          <a:srcRect l="9181" t="55768" r="72021" b="3936"/>
          <a:stretch/>
        </p:blipFill>
        <p:spPr>
          <a:xfrm>
            <a:off x="5126187" y="1023076"/>
            <a:ext cx="1357441" cy="2280501"/>
          </a:xfrm>
          <a:prstGeom prst="rect">
            <a:avLst/>
          </a:prstGeom>
          <a:noFill/>
          <a:ln>
            <a:noFill/>
          </a:ln>
        </p:spPr>
      </p:pic>
      <p:sp>
        <p:nvSpPr>
          <p:cNvPr id="3201" name="Google Shape;3201;p56"/>
          <p:cNvSpPr/>
          <p:nvPr/>
        </p:nvSpPr>
        <p:spPr>
          <a:xfrm>
            <a:off x="83602" y="73152"/>
            <a:ext cx="8992471" cy="6709083"/>
          </a:xfrm>
          <a:prstGeom prst="rect">
            <a:avLst/>
          </a:prstGeom>
          <a:noFill/>
          <a:ln w="2222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grpSp>
        <p:nvGrpSpPr>
          <p:cNvPr id="3202" name="Google Shape;3202;p56"/>
          <p:cNvGrpSpPr/>
          <p:nvPr/>
        </p:nvGrpSpPr>
        <p:grpSpPr>
          <a:xfrm>
            <a:off x="2509381" y="6375679"/>
            <a:ext cx="6448333" cy="468000"/>
            <a:chOff x="1924824" y="6390000"/>
            <a:chExt cx="6448333" cy="468000"/>
          </a:xfrm>
        </p:grpSpPr>
        <p:grpSp>
          <p:nvGrpSpPr>
            <p:cNvPr id="3203" name="Google Shape;3203;p56"/>
            <p:cNvGrpSpPr/>
            <p:nvPr/>
          </p:nvGrpSpPr>
          <p:grpSpPr>
            <a:xfrm>
              <a:off x="1924824" y="6390000"/>
              <a:ext cx="5661609" cy="468000"/>
              <a:chOff x="3268632" y="6390000"/>
              <a:chExt cx="5661609" cy="468000"/>
            </a:xfrm>
          </p:grpSpPr>
          <p:pic>
            <p:nvPicPr>
              <p:cNvPr id="3204" name="Google Shape;3204;p56" descr="A close up of a logo&#10;&#10;Description automatically generated"/>
              <p:cNvPicPr preferRelativeResize="0"/>
              <p:nvPr/>
            </p:nvPicPr>
            <p:blipFill rotWithShape="1">
              <a:blip r:embed="rId4">
                <a:alphaModFix/>
              </a:blip>
              <a:srcRect/>
              <a:stretch/>
            </p:blipFill>
            <p:spPr>
              <a:xfrm>
                <a:off x="6421379" y="6390000"/>
                <a:ext cx="2508862" cy="468000"/>
              </a:xfrm>
              <a:prstGeom prst="rect">
                <a:avLst/>
              </a:prstGeom>
              <a:noFill/>
              <a:ln>
                <a:noFill/>
              </a:ln>
            </p:spPr>
          </p:pic>
          <p:pic>
            <p:nvPicPr>
              <p:cNvPr id="3205" name="Google Shape;3205;p56" descr="A close up of a logo&#10;&#10;Description automatically generated"/>
              <p:cNvPicPr preferRelativeResize="0"/>
              <p:nvPr/>
            </p:nvPicPr>
            <p:blipFill rotWithShape="1">
              <a:blip r:embed="rId5">
                <a:alphaModFix/>
              </a:blip>
              <a:srcRect/>
              <a:stretch/>
            </p:blipFill>
            <p:spPr>
              <a:xfrm>
                <a:off x="4359072" y="6390000"/>
                <a:ext cx="2064447" cy="468000"/>
              </a:xfrm>
              <a:prstGeom prst="rect">
                <a:avLst/>
              </a:prstGeom>
              <a:noFill/>
              <a:ln>
                <a:noFill/>
              </a:ln>
            </p:spPr>
          </p:pic>
          <p:pic>
            <p:nvPicPr>
              <p:cNvPr id="3206" name="Google Shape;3206;p56" descr="A picture containing drawing&#10;&#10;Description automatically generated"/>
              <p:cNvPicPr preferRelativeResize="0"/>
              <p:nvPr/>
            </p:nvPicPr>
            <p:blipFill rotWithShape="1">
              <a:blip r:embed="rId6">
                <a:alphaModFix/>
              </a:blip>
              <a:srcRect/>
              <a:stretch/>
            </p:blipFill>
            <p:spPr>
              <a:xfrm>
                <a:off x="3268632" y="6390000"/>
                <a:ext cx="1092000" cy="468000"/>
              </a:xfrm>
              <a:prstGeom prst="rect">
                <a:avLst/>
              </a:prstGeom>
              <a:noFill/>
              <a:ln>
                <a:noFill/>
              </a:ln>
            </p:spPr>
          </p:pic>
        </p:grpSp>
        <p:pic>
          <p:nvPicPr>
            <p:cNvPr id="3207" name="Google Shape;3207;p56"/>
            <p:cNvPicPr preferRelativeResize="0"/>
            <p:nvPr/>
          </p:nvPicPr>
          <p:blipFill rotWithShape="1">
            <a:blip r:embed="rId7">
              <a:alphaModFix/>
            </a:blip>
            <a:srcRect/>
            <a:stretch/>
          </p:blipFill>
          <p:spPr>
            <a:xfrm>
              <a:off x="7586433" y="6390000"/>
              <a:ext cx="786724" cy="468000"/>
            </a:xfrm>
            <a:prstGeom prst="rect">
              <a:avLst/>
            </a:prstGeom>
            <a:noFill/>
            <a:ln>
              <a:noFill/>
            </a:ln>
          </p:spPr>
        </p:pic>
      </p:grpSp>
      <p:pic>
        <p:nvPicPr>
          <p:cNvPr id="3208" name="Google Shape;3208;p56"/>
          <p:cNvPicPr preferRelativeResize="0"/>
          <p:nvPr/>
        </p:nvPicPr>
        <p:blipFill rotWithShape="1">
          <a:blip r:embed="rId3">
            <a:alphaModFix/>
          </a:blip>
          <a:srcRect l="9181" t="55768" r="72021" b="3936"/>
          <a:stretch/>
        </p:blipFill>
        <p:spPr>
          <a:xfrm>
            <a:off x="442816" y="1349008"/>
            <a:ext cx="1357441" cy="2280501"/>
          </a:xfrm>
          <a:prstGeom prst="rect">
            <a:avLst/>
          </a:prstGeom>
          <a:noFill/>
          <a:ln>
            <a:noFill/>
          </a:ln>
        </p:spPr>
      </p:pic>
      <p:pic>
        <p:nvPicPr>
          <p:cNvPr id="3209" name="Google Shape;3209;p56"/>
          <p:cNvPicPr preferRelativeResize="0"/>
          <p:nvPr/>
        </p:nvPicPr>
        <p:blipFill rotWithShape="1">
          <a:blip r:embed="rId3">
            <a:alphaModFix/>
          </a:blip>
          <a:srcRect l="9181" t="55768" r="72021" b="3936"/>
          <a:stretch/>
        </p:blipFill>
        <p:spPr>
          <a:xfrm>
            <a:off x="6075987" y="587622"/>
            <a:ext cx="1357441" cy="2280501"/>
          </a:xfrm>
          <a:prstGeom prst="rect">
            <a:avLst/>
          </a:prstGeom>
          <a:noFill/>
          <a:ln>
            <a:noFill/>
          </a:ln>
        </p:spPr>
      </p:pic>
      <p:pic>
        <p:nvPicPr>
          <p:cNvPr id="3210" name="Google Shape;3210;p56"/>
          <p:cNvPicPr preferRelativeResize="0"/>
          <p:nvPr/>
        </p:nvPicPr>
        <p:blipFill rotWithShape="1">
          <a:blip r:embed="rId3">
            <a:alphaModFix/>
          </a:blip>
          <a:srcRect l="9181" t="55768" r="72021" b="3936"/>
          <a:stretch/>
        </p:blipFill>
        <p:spPr>
          <a:xfrm>
            <a:off x="6218589" y="1375474"/>
            <a:ext cx="1357441" cy="2280501"/>
          </a:xfrm>
          <a:prstGeom prst="rect">
            <a:avLst/>
          </a:prstGeom>
          <a:noFill/>
          <a:ln>
            <a:noFill/>
          </a:ln>
        </p:spPr>
      </p:pic>
      <p:pic>
        <p:nvPicPr>
          <p:cNvPr id="3211" name="Google Shape;3211;p56" descr="Leaf"/>
          <p:cNvPicPr preferRelativeResize="0"/>
          <p:nvPr/>
        </p:nvPicPr>
        <p:blipFill rotWithShape="1">
          <a:blip r:embed="rId8">
            <a:alphaModFix/>
          </a:blip>
          <a:srcRect/>
          <a:stretch/>
        </p:blipFill>
        <p:spPr>
          <a:xfrm>
            <a:off x="1255358" y="4540262"/>
            <a:ext cx="914400" cy="914400"/>
          </a:xfrm>
          <a:prstGeom prst="rect">
            <a:avLst/>
          </a:prstGeom>
          <a:noFill/>
          <a:ln>
            <a:noFill/>
          </a:ln>
        </p:spPr>
      </p:pic>
      <p:pic>
        <p:nvPicPr>
          <p:cNvPr id="3212" name="Google Shape;3212;p56" descr="Leaf"/>
          <p:cNvPicPr preferRelativeResize="0"/>
          <p:nvPr/>
        </p:nvPicPr>
        <p:blipFill rotWithShape="1">
          <a:blip r:embed="rId8">
            <a:alphaModFix/>
          </a:blip>
          <a:srcRect/>
          <a:stretch/>
        </p:blipFill>
        <p:spPr>
          <a:xfrm>
            <a:off x="360575" y="5740983"/>
            <a:ext cx="914400" cy="914400"/>
          </a:xfrm>
          <a:prstGeom prst="rect">
            <a:avLst/>
          </a:prstGeom>
          <a:noFill/>
          <a:ln>
            <a:noFill/>
          </a:ln>
        </p:spPr>
      </p:pic>
      <p:pic>
        <p:nvPicPr>
          <p:cNvPr id="3213" name="Google Shape;3213;p56" descr="Leaf"/>
          <p:cNvPicPr preferRelativeResize="0"/>
          <p:nvPr/>
        </p:nvPicPr>
        <p:blipFill rotWithShape="1">
          <a:blip r:embed="rId8">
            <a:alphaModFix/>
          </a:blip>
          <a:srcRect/>
          <a:stretch/>
        </p:blipFill>
        <p:spPr>
          <a:xfrm>
            <a:off x="1244047" y="5740983"/>
            <a:ext cx="914400" cy="914400"/>
          </a:xfrm>
          <a:prstGeom prst="rect">
            <a:avLst/>
          </a:prstGeom>
          <a:noFill/>
          <a:ln>
            <a:noFill/>
          </a:ln>
        </p:spPr>
      </p:pic>
      <p:pic>
        <p:nvPicPr>
          <p:cNvPr id="3214" name="Google Shape;3214;p56" descr="Leaf"/>
          <p:cNvPicPr preferRelativeResize="0"/>
          <p:nvPr/>
        </p:nvPicPr>
        <p:blipFill rotWithShape="1">
          <a:blip r:embed="rId8">
            <a:alphaModFix/>
          </a:blip>
          <a:srcRect/>
          <a:stretch/>
        </p:blipFill>
        <p:spPr>
          <a:xfrm>
            <a:off x="1550039" y="5039975"/>
            <a:ext cx="914400" cy="914400"/>
          </a:xfrm>
          <a:prstGeom prst="rect">
            <a:avLst/>
          </a:prstGeom>
          <a:noFill/>
          <a:ln>
            <a:noFill/>
          </a:ln>
        </p:spPr>
      </p:pic>
      <p:pic>
        <p:nvPicPr>
          <p:cNvPr id="3215" name="Google Shape;3215;p56" descr="Leaf"/>
          <p:cNvPicPr preferRelativeResize="0"/>
          <p:nvPr/>
        </p:nvPicPr>
        <p:blipFill rotWithShape="1">
          <a:blip r:embed="rId8">
            <a:alphaModFix/>
          </a:blip>
          <a:srcRect/>
          <a:stretch/>
        </p:blipFill>
        <p:spPr>
          <a:xfrm>
            <a:off x="2433511" y="5039975"/>
            <a:ext cx="914400" cy="914400"/>
          </a:xfrm>
          <a:prstGeom prst="rect">
            <a:avLst/>
          </a:prstGeom>
          <a:noFill/>
          <a:ln>
            <a:noFill/>
          </a:ln>
        </p:spPr>
      </p:pic>
      <p:pic>
        <p:nvPicPr>
          <p:cNvPr id="3216" name="Google Shape;3216;p56" descr="Leaf"/>
          <p:cNvPicPr preferRelativeResize="0"/>
          <p:nvPr/>
        </p:nvPicPr>
        <p:blipFill rotWithShape="1">
          <a:blip r:embed="rId8">
            <a:alphaModFix/>
          </a:blip>
          <a:srcRect/>
          <a:stretch/>
        </p:blipFill>
        <p:spPr>
          <a:xfrm>
            <a:off x="424914" y="4603688"/>
            <a:ext cx="914400" cy="914400"/>
          </a:xfrm>
          <a:prstGeom prst="rect">
            <a:avLst/>
          </a:prstGeom>
          <a:noFill/>
          <a:ln>
            <a:noFill/>
          </a:ln>
        </p:spPr>
      </p:pic>
      <p:pic>
        <p:nvPicPr>
          <p:cNvPr id="3217" name="Google Shape;3217;p56"/>
          <p:cNvPicPr preferRelativeResize="0"/>
          <p:nvPr/>
        </p:nvPicPr>
        <p:blipFill rotWithShape="1">
          <a:blip r:embed="rId3">
            <a:alphaModFix/>
          </a:blip>
          <a:srcRect l="9181" t="55768" r="72021" b="3936"/>
          <a:stretch/>
        </p:blipFill>
        <p:spPr>
          <a:xfrm>
            <a:off x="1447519" y="1683771"/>
            <a:ext cx="1357441" cy="2280501"/>
          </a:xfrm>
          <a:prstGeom prst="rect">
            <a:avLst/>
          </a:prstGeom>
          <a:noFill/>
          <a:ln>
            <a:noFill/>
          </a:ln>
        </p:spPr>
      </p:pic>
      <p:grpSp>
        <p:nvGrpSpPr>
          <p:cNvPr id="3218" name="Google Shape;3218;p56"/>
          <p:cNvGrpSpPr/>
          <p:nvPr/>
        </p:nvGrpSpPr>
        <p:grpSpPr>
          <a:xfrm>
            <a:off x="5208241" y="1453894"/>
            <a:ext cx="2417141" cy="1649014"/>
            <a:chOff x="5208241" y="1453894"/>
            <a:chExt cx="2417141" cy="1649014"/>
          </a:xfrm>
        </p:grpSpPr>
        <p:grpSp>
          <p:nvGrpSpPr>
            <p:cNvPr id="3219" name="Google Shape;3219;p56"/>
            <p:cNvGrpSpPr/>
            <p:nvPr/>
          </p:nvGrpSpPr>
          <p:grpSpPr>
            <a:xfrm>
              <a:off x="6282787" y="1453894"/>
              <a:ext cx="1342595" cy="1649014"/>
              <a:chOff x="6977604" y="2102060"/>
              <a:chExt cx="1342595" cy="1649014"/>
            </a:xfrm>
          </p:grpSpPr>
          <p:cxnSp>
            <p:nvCxnSpPr>
              <p:cNvPr id="3220" name="Google Shape;3220;p56"/>
              <p:cNvCxnSpPr/>
              <p:nvPr/>
            </p:nvCxnSpPr>
            <p:spPr>
              <a:xfrm rot="10800000" flipH="1">
                <a:off x="7228162" y="2970103"/>
                <a:ext cx="1092037" cy="780971"/>
              </a:xfrm>
              <a:prstGeom prst="straightConnector1">
                <a:avLst/>
              </a:prstGeom>
              <a:noFill/>
              <a:ln w="38100" cap="flat" cmpd="sng">
                <a:solidFill>
                  <a:schemeClr val="accent2"/>
                </a:solidFill>
                <a:prstDash val="solid"/>
                <a:round/>
                <a:headEnd type="none" w="sm" len="sm"/>
                <a:tailEnd type="none" w="sm" len="sm"/>
              </a:ln>
            </p:spPr>
          </p:cxnSp>
          <p:cxnSp>
            <p:nvCxnSpPr>
              <p:cNvPr id="3221" name="Google Shape;3221;p56"/>
              <p:cNvCxnSpPr/>
              <p:nvPr/>
            </p:nvCxnSpPr>
            <p:spPr>
              <a:xfrm rot="10800000" flipH="1">
                <a:off x="6977604" y="2102060"/>
                <a:ext cx="1092037" cy="780971"/>
              </a:xfrm>
              <a:prstGeom prst="straightConnector1">
                <a:avLst/>
              </a:prstGeom>
              <a:noFill/>
              <a:ln w="38100" cap="flat" cmpd="sng">
                <a:solidFill>
                  <a:schemeClr val="accent2"/>
                </a:solidFill>
                <a:prstDash val="solid"/>
                <a:round/>
                <a:headEnd type="none" w="sm" len="sm"/>
                <a:tailEnd type="none" w="sm" len="sm"/>
              </a:ln>
            </p:spPr>
          </p:cxnSp>
        </p:grpSp>
        <p:cxnSp>
          <p:nvCxnSpPr>
            <p:cNvPr id="3222" name="Google Shape;3222;p56"/>
            <p:cNvCxnSpPr/>
            <p:nvPr/>
          </p:nvCxnSpPr>
          <p:spPr>
            <a:xfrm rot="10800000" flipH="1">
              <a:off x="5208241" y="1990202"/>
              <a:ext cx="1092037" cy="780971"/>
            </a:xfrm>
            <a:prstGeom prst="straightConnector1">
              <a:avLst/>
            </a:prstGeom>
            <a:noFill/>
            <a:ln w="38100" cap="flat" cmpd="sng">
              <a:solidFill>
                <a:schemeClr val="accent2"/>
              </a:solidFill>
              <a:prstDash val="solid"/>
              <a:round/>
              <a:headEnd type="none" w="sm" len="sm"/>
              <a:tailEnd type="none" w="sm" len="sm"/>
            </a:ln>
          </p:spPr>
        </p:cxnSp>
      </p:grpSp>
      <p:grpSp>
        <p:nvGrpSpPr>
          <p:cNvPr id="3223" name="Google Shape;3223;p56"/>
          <p:cNvGrpSpPr/>
          <p:nvPr/>
        </p:nvGrpSpPr>
        <p:grpSpPr>
          <a:xfrm>
            <a:off x="1586821" y="1209231"/>
            <a:ext cx="6521186" cy="4635183"/>
            <a:chOff x="1586821" y="1209231"/>
            <a:chExt cx="6521186" cy="4635183"/>
          </a:xfrm>
        </p:grpSpPr>
        <p:grpSp>
          <p:nvGrpSpPr>
            <p:cNvPr id="3224" name="Google Shape;3224;p56"/>
            <p:cNvGrpSpPr/>
            <p:nvPr/>
          </p:nvGrpSpPr>
          <p:grpSpPr>
            <a:xfrm>
              <a:off x="5952141" y="4696885"/>
              <a:ext cx="2155866" cy="1147529"/>
              <a:chOff x="6261914" y="5172136"/>
              <a:chExt cx="2155866" cy="1147529"/>
            </a:xfrm>
          </p:grpSpPr>
          <p:pic>
            <p:nvPicPr>
              <p:cNvPr id="3225" name="Google Shape;3225;p56"/>
              <p:cNvPicPr preferRelativeResize="0"/>
              <p:nvPr/>
            </p:nvPicPr>
            <p:blipFill rotWithShape="1">
              <a:blip r:embed="rId9">
                <a:alphaModFix/>
              </a:blip>
              <a:srcRect l="28717" t="4253" r="49682" b="75310"/>
              <a:stretch/>
            </p:blipFill>
            <p:spPr>
              <a:xfrm>
                <a:off x="7066857" y="5317960"/>
                <a:ext cx="1350923" cy="1001705"/>
              </a:xfrm>
              <a:prstGeom prst="rect">
                <a:avLst/>
              </a:prstGeom>
              <a:noFill/>
              <a:ln>
                <a:noFill/>
              </a:ln>
            </p:spPr>
          </p:pic>
          <p:pic>
            <p:nvPicPr>
              <p:cNvPr id="3226" name="Google Shape;3226;p56"/>
              <p:cNvPicPr preferRelativeResize="0"/>
              <p:nvPr/>
            </p:nvPicPr>
            <p:blipFill rotWithShape="1">
              <a:blip r:embed="rId9">
                <a:alphaModFix/>
              </a:blip>
              <a:srcRect l="28717" t="4253" r="49682" b="75310"/>
              <a:stretch/>
            </p:blipFill>
            <p:spPr>
              <a:xfrm>
                <a:off x="6261914" y="5172136"/>
                <a:ext cx="1350923" cy="1001705"/>
              </a:xfrm>
              <a:prstGeom prst="rect">
                <a:avLst/>
              </a:prstGeom>
              <a:noFill/>
              <a:ln>
                <a:noFill/>
              </a:ln>
            </p:spPr>
          </p:pic>
        </p:grpSp>
        <p:pic>
          <p:nvPicPr>
            <p:cNvPr id="3227" name="Google Shape;3227;p56"/>
            <p:cNvPicPr preferRelativeResize="0"/>
            <p:nvPr/>
          </p:nvPicPr>
          <p:blipFill rotWithShape="1">
            <a:blip r:embed="rId9">
              <a:alphaModFix/>
            </a:blip>
            <a:srcRect l="28717" t="4253" r="49682" b="75310"/>
            <a:stretch/>
          </p:blipFill>
          <p:spPr>
            <a:xfrm>
              <a:off x="5447687" y="4842708"/>
              <a:ext cx="1350923" cy="1001705"/>
            </a:xfrm>
            <a:prstGeom prst="rect">
              <a:avLst/>
            </a:prstGeom>
            <a:noFill/>
            <a:ln>
              <a:noFill/>
            </a:ln>
          </p:spPr>
        </p:pic>
        <p:grpSp>
          <p:nvGrpSpPr>
            <p:cNvPr id="3228" name="Google Shape;3228;p56"/>
            <p:cNvGrpSpPr/>
            <p:nvPr/>
          </p:nvGrpSpPr>
          <p:grpSpPr>
            <a:xfrm>
              <a:off x="1586821" y="1209231"/>
              <a:ext cx="3960001" cy="2279956"/>
              <a:chOff x="5208241" y="491217"/>
              <a:chExt cx="3960001" cy="2279956"/>
            </a:xfrm>
          </p:grpSpPr>
          <p:grpSp>
            <p:nvGrpSpPr>
              <p:cNvPr id="3229" name="Google Shape;3229;p56"/>
              <p:cNvGrpSpPr/>
              <p:nvPr/>
            </p:nvGrpSpPr>
            <p:grpSpPr>
              <a:xfrm>
                <a:off x="6282787" y="491217"/>
                <a:ext cx="2885455" cy="1743648"/>
                <a:chOff x="6977604" y="1139383"/>
                <a:chExt cx="2885455" cy="1743648"/>
              </a:xfrm>
            </p:grpSpPr>
            <p:cxnSp>
              <p:nvCxnSpPr>
                <p:cNvPr id="3230" name="Google Shape;3230;p56"/>
                <p:cNvCxnSpPr/>
                <p:nvPr/>
              </p:nvCxnSpPr>
              <p:spPr>
                <a:xfrm rot="10800000" flipH="1">
                  <a:off x="8771022" y="1139383"/>
                  <a:ext cx="1092037" cy="780971"/>
                </a:xfrm>
                <a:prstGeom prst="straightConnector1">
                  <a:avLst/>
                </a:prstGeom>
                <a:noFill/>
                <a:ln w="38100" cap="flat" cmpd="sng">
                  <a:solidFill>
                    <a:schemeClr val="accent2"/>
                  </a:solidFill>
                  <a:prstDash val="solid"/>
                  <a:round/>
                  <a:headEnd type="none" w="sm" len="sm"/>
                  <a:tailEnd type="none" w="sm" len="sm"/>
                </a:ln>
              </p:spPr>
            </p:cxnSp>
            <p:cxnSp>
              <p:nvCxnSpPr>
                <p:cNvPr id="3231" name="Google Shape;3231;p56"/>
                <p:cNvCxnSpPr/>
                <p:nvPr/>
              </p:nvCxnSpPr>
              <p:spPr>
                <a:xfrm rot="10800000" flipH="1">
                  <a:off x="6977604" y="2102060"/>
                  <a:ext cx="1092037" cy="780971"/>
                </a:xfrm>
                <a:prstGeom prst="straightConnector1">
                  <a:avLst/>
                </a:prstGeom>
                <a:noFill/>
                <a:ln w="38100" cap="flat" cmpd="sng">
                  <a:solidFill>
                    <a:schemeClr val="accent2"/>
                  </a:solidFill>
                  <a:prstDash val="solid"/>
                  <a:round/>
                  <a:headEnd type="none" w="sm" len="sm"/>
                  <a:tailEnd type="none" w="sm" len="sm"/>
                </a:ln>
              </p:spPr>
            </p:cxnSp>
          </p:grpSp>
          <p:cxnSp>
            <p:nvCxnSpPr>
              <p:cNvPr id="3232" name="Google Shape;3232;p56"/>
              <p:cNvCxnSpPr/>
              <p:nvPr/>
            </p:nvCxnSpPr>
            <p:spPr>
              <a:xfrm rot="10800000" flipH="1">
                <a:off x="5208241" y="1990202"/>
                <a:ext cx="1092037" cy="780971"/>
              </a:xfrm>
              <a:prstGeom prst="straightConnector1">
                <a:avLst/>
              </a:prstGeom>
              <a:noFill/>
              <a:ln w="38100" cap="flat" cmpd="sng">
                <a:solidFill>
                  <a:schemeClr val="accent2"/>
                </a:solidFill>
                <a:prstDash val="solid"/>
                <a:round/>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7"/>
        <p:cNvGrpSpPr/>
        <p:nvPr/>
      </p:nvGrpSpPr>
      <p:grpSpPr>
        <a:xfrm>
          <a:off x="0" y="0"/>
          <a:ext cx="0" cy="0"/>
          <a:chOff x="0" y="0"/>
          <a:chExt cx="0" cy="0"/>
        </a:xfrm>
      </p:grpSpPr>
      <p:grpSp>
        <p:nvGrpSpPr>
          <p:cNvPr id="3238" name="Google Shape;3238;gd35c385b3f_0_571"/>
          <p:cNvGrpSpPr/>
          <p:nvPr/>
        </p:nvGrpSpPr>
        <p:grpSpPr>
          <a:xfrm>
            <a:off x="5952141" y="4696885"/>
            <a:ext cx="2155867" cy="1147528"/>
            <a:chOff x="6261914" y="5172136"/>
            <a:chExt cx="2155867" cy="1147528"/>
          </a:xfrm>
        </p:grpSpPr>
        <p:pic>
          <p:nvPicPr>
            <p:cNvPr id="3239" name="Google Shape;3239;gd35c385b3f_0_571"/>
            <p:cNvPicPr preferRelativeResize="0"/>
            <p:nvPr/>
          </p:nvPicPr>
          <p:blipFill rotWithShape="1">
            <a:blip r:embed="rId3">
              <a:alphaModFix/>
            </a:blip>
            <a:srcRect l="28716" t="4252" r="49682" b="75310"/>
            <a:stretch/>
          </p:blipFill>
          <p:spPr>
            <a:xfrm>
              <a:off x="7066857" y="5317960"/>
              <a:ext cx="1350924" cy="1001704"/>
            </a:xfrm>
            <a:prstGeom prst="rect">
              <a:avLst/>
            </a:prstGeom>
            <a:noFill/>
            <a:ln>
              <a:noFill/>
            </a:ln>
          </p:spPr>
        </p:pic>
        <p:pic>
          <p:nvPicPr>
            <p:cNvPr id="3240" name="Google Shape;3240;gd35c385b3f_0_571"/>
            <p:cNvPicPr preferRelativeResize="0"/>
            <p:nvPr/>
          </p:nvPicPr>
          <p:blipFill rotWithShape="1">
            <a:blip r:embed="rId3">
              <a:alphaModFix/>
            </a:blip>
            <a:srcRect l="28716" t="4252" r="49682" b="75310"/>
            <a:stretch/>
          </p:blipFill>
          <p:spPr>
            <a:xfrm>
              <a:off x="6261914" y="5172136"/>
              <a:ext cx="1350924" cy="1001704"/>
            </a:xfrm>
            <a:prstGeom prst="rect">
              <a:avLst/>
            </a:prstGeom>
            <a:noFill/>
            <a:ln>
              <a:noFill/>
            </a:ln>
          </p:spPr>
        </p:pic>
      </p:grpSp>
      <p:pic>
        <p:nvPicPr>
          <p:cNvPr id="3241" name="Google Shape;3241;gd35c385b3f_0_571"/>
          <p:cNvPicPr preferRelativeResize="0"/>
          <p:nvPr/>
        </p:nvPicPr>
        <p:blipFill rotWithShape="1">
          <a:blip r:embed="rId3">
            <a:alphaModFix/>
          </a:blip>
          <a:srcRect l="28716" t="4252" r="49682" b="75310"/>
          <a:stretch/>
        </p:blipFill>
        <p:spPr>
          <a:xfrm>
            <a:off x="5447687" y="4842708"/>
            <a:ext cx="1350924" cy="1001704"/>
          </a:xfrm>
          <a:prstGeom prst="rect">
            <a:avLst/>
          </a:prstGeom>
          <a:noFill/>
          <a:ln>
            <a:noFill/>
          </a:ln>
        </p:spPr>
      </p:pic>
      <p:sp>
        <p:nvSpPr>
          <p:cNvPr id="3242" name="Google Shape;3242;gd35c385b3f_0_571"/>
          <p:cNvSpPr/>
          <p:nvPr/>
        </p:nvSpPr>
        <p:spPr>
          <a:xfrm>
            <a:off x="83602" y="73152"/>
            <a:ext cx="8992500" cy="6709200"/>
          </a:xfrm>
          <a:prstGeom prst="rect">
            <a:avLst/>
          </a:prstGeom>
          <a:noFill/>
          <a:ln w="222250" cap="flat" cmpd="sng">
            <a:solidFill>
              <a:srgbClr val="AB3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243" name="Google Shape;3243;gd35c385b3f_0_571"/>
          <p:cNvPicPr preferRelativeResize="0"/>
          <p:nvPr/>
        </p:nvPicPr>
        <p:blipFill rotWithShape="1">
          <a:blip r:embed="rId4">
            <a:alphaModFix/>
          </a:blip>
          <a:srcRect l="9180" t="55768" r="72020" b="3936"/>
          <a:stretch/>
        </p:blipFill>
        <p:spPr>
          <a:xfrm>
            <a:off x="984889" y="437535"/>
            <a:ext cx="2166176" cy="3639172"/>
          </a:xfrm>
          <a:prstGeom prst="rect">
            <a:avLst/>
          </a:prstGeom>
          <a:noFill/>
          <a:ln>
            <a:noFill/>
          </a:ln>
        </p:spPr>
      </p:pic>
      <p:pic>
        <p:nvPicPr>
          <p:cNvPr id="3244" name="Google Shape;3244;gd35c385b3f_0_571"/>
          <p:cNvPicPr preferRelativeResize="0"/>
          <p:nvPr/>
        </p:nvPicPr>
        <p:blipFill rotWithShape="1">
          <a:blip r:embed="rId4">
            <a:alphaModFix/>
          </a:blip>
          <a:srcRect l="9180" t="55768" r="72020" b="3936"/>
          <a:stretch/>
        </p:blipFill>
        <p:spPr>
          <a:xfrm>
            <a:off x="3577334" y="437535"/>
            <a:ext cx="2166176" cy="3639172"/>
          </a:xfrm>
          <a:prstGeom prst="rect">
            <a:avLst/>
          </a:prstGeom>
          <a:noFill/>
          <a:ln>
            <a:noFill/>
          </a:ln>
        </p:spPr>
      </p:pic>
      <p:pic>
        <p:nvPicPr>
          <p:cNvPr id="3245" name="Google Shape;3245;gd35c385b3f_0_571" descr="Leaf"/>
          <p:cNvPicPr preferRelativeResize="0"/>
          <p:nvPr/>
        </p:nvPicPr>
        <p:blipFill rotWithShape="1">
          <a:blip r:embed="rId5">
            <a:alphaModFix/>
          </a:blip>
          <a:srcRect/>
          <a:stretch/>
        </p:blipFill>
        <p:spPr>
          <a:xfrm>
            <a:off x="1176350" y="3945405"/>
            <a:ext cx="914400" cy="914400"/>
          </a:xfrm>
          <a:prstGeom prst="rect">
            <a:avLst/>
          </a:prstGeom>
          <a:noFill/>
          <a:ln>
            <a:noFill/>
          </a:ln>
        </p:spPr>
      </p:pic>
      <p:pic>
        <p:nvPicPr>
          <p:cNvPr id="3246" name="Google Shape;3246;gd35c385b3f_0_571" descr="Leaf"/>
          <p:cNvPicPr preferRelativeResize="0"/>
          <p:nvPr/>
        </p:nvPicPr>
        <p:blipFill rotWithShape="1">
          <a:blip r:embed="rId5">
            <a:alphaModFix/>
          </a:blip>
          <a:srcRect/>
          <a:stretch/>
        </p:blipFill>
        <p:spPr>
          <a:xfrm>
            <a:off x="2059822" y="3945405"/>
            <a:ext cx="914400" cy="914400"/>
          </a:xfrm>
          <a:prstGeom prst="rect">
            <a:avLst/>
          </a:prstGeom>
          <a:noFill/>
          <a:ln>
            <a:noFill/>
          </a:ln>
        </p:spPr>
      </p:pic>
      <p:cxnSp>
        <p:nvCxnSpPr>
          <p:cNvPr id="3247" name="Google Shape;3247;gd35c385b3f_0_571"/>
          <p:cNvCxnSpPr/>
          <p:nvPr/>
        </p:nvCxnSpPr>
        <p:spPr>
          <a:xfrm rot="10800000" flipH="1">
            <a:off x="5623229" y="4644781"/>
            <a:ext cx="1626000" cy="1162800"/>
          </a:xfrm>
          <a:prstGeom prst="straightConnector1">
            <a:avLst/>
          </a:prstGeom>
          <a:noFill/>
          <a:ln w="38100" cap="flat" cmpd="sng">
            <a:solidFill>
              <a:schemeClr val="accent2"/>
            </a:solidFill>
            <a:prstDash val="solid"/>
            <a:round/>
            <a:headEnd type="none" w="sm" len="sm"/>
            <a:tailEnd type="none" w="sm" len="sm"/>
          </a:ln>
        </p:spPr>
      </p:cxnSp>
      <p:grpSp>
        <p:nvGrpSpPr>
          <p:cNvPr id="3248" name="Google Shape;3248;gd35c385b3f_0_571"/>
          <p:cNvGrpSpPr/>
          <p:nvPr/>
        </p:nvGrpSpPr>
        <p:grpSpPr>
          <a:xfrm>
            <a:off x="2509381" y="6375679"/>
            <a:ext cx="6448332" cy="468000"/>
            <a:chOff x="1924824" y="6390000"/>
            <a:chExt cx="6448332" cy="468000"/>
          </a:xfrm>
        </p:grpSpPr>
        <p:grpSp>
          <p:nvGrpSpPr>
            <p:cNvPr id="3249" name="Google Shape;3249;gd35c385b3f_0_571"/>
            <p:cNvGrpSpPr/>
            <p:nvPr/>
          </p:nvGrpSpPr>
          <p:grpSpPr>
            <a:xfrm>
              <a:off x="1924824" y="6390000"/>
              <a:ext cx="5661609" cy="468000"/>
              <a:chOff x="3268632" y="6390000"/>
              <a:chExt cx="5661609" cy="468000"/>
            </a:xfrm>
          </p:grpSpPr>
          <p:pic>
            <p:nvPicPr>
              <p:cNvPr id="3250" name="Google Shape;3250;gd35c385b3f_0_571" descr="A close up of a logo&#10;&#10;Description automatically generated"/>
              <p:cNvPicPr preferRelativeResize="0"/>
              <p:nvPr/>
            </p:nvPicPr>
            <p:blipFill rotWithShape="1">
              <a:blip r:embed="rId6">
                <a:alphaModFix/>
              </a:blip>
              <a:srcRect/>
              <a:stretch/>
            </p:blipFill>
            <p:spPr>
              <a:xfrm>
                <a:off x="6421379" y="6390000"/>
                <a:ext cx="2508862" cy="468000"/>
              </a:xfrm>
              <a:prstGeom prst="rect">
                <a:avLst/>
              </a:prstGeom>
              <a:noFill/>
              <a:ln>
                <a:noFill/>
              </a:ln>
            </p:spPr>
          </p:pic>
          <p:pic>
            <p:nvPicPr>
              <p:cNvPr id="3251" name="Google Shape;3251;gd35c385b3f_0_571" descr="A close up of a logo&#10;&#10;Description automatically generated"/>
              <p:cNvPicPr preferRelativeResize="0"/>
              <p:nvPr/>
            </p:nvPicPr>
            <p:blipFill rotWithShape="1">
              <a:blip r:embed="rId7">
                <a:alphaModFix/>
              </a:blip>
              <a:srcRect/>
              <a:stretch/>
            </p:blipFill>
            <p:spPr>
              <a:xfrm>
                <a:off x="4359072" y="6390000"/>
                <a:ext cx="2064447" cy="468000"/>
              </a:xfrm>
              <a:prstGeom prst="rect">
                <a:avLst/>
              </a:prstGeom>
              <a:noFill/>
              <a:ln>
                <a:noFill/>
              </a:ln>
            </p:spPr>
          </p:pic>
          <p:pic>
            <p:nvPicPr>
              <p:cNvPr id="3252" name="Google Shape;3252;gd35c385b3f_0_571" descr="A picture containing drawing&#10;&#10;Description automatically generated"/>
              <p:cNvPicPr preferRelativeResize="0"/>
              <p:nvPr/>
            </p:nvPicPr>
            <p:blipFill rotWithShape="1">
              <a:blip r:embed="rId8">
                <a:alphaModFix/>
              </a:blip>
              <a:srcRect/>
              <a:stretch/>
            </p:blipFill>
            <p:spPr>
              <a:xfrm>
                <a:off x="3268632" y="6390000"/>
                <a:ext cx="1092000" cy="468000"/>
              </a:xfrm>
              <a:prstGeom prst="rect">
                <a:avLst/>
              </a:prstGeom>
              <a:noFill/>
              <a:ln>
                <a:noFill/>
              </a:ln>
            </p:spPr>
          </p:pic>
        </p:grpSp>
        <p:pic>
          <p:nvPicPr>
            <p:cNvPr id="3253" name="Google Shape;3253;gd35c385b3f_0_571"/>
            <p:cNvPicPr preferRelativeResize="0"/>
            <p:nvPr/>
          </p:nvPicPr>
          <p:blipFill rotWithShape="1">
            <a:blip r:embed="rId9">
              <a:alphaModFix/>
            </a:blip>
            <a:srcRect/>
            <a:stretch/>
          </p:blipFill>
          <p:spPr>
            <a:xfrm>
              <a:off x="7586433" y="6390000"/>
              <a:ext cx="786724" cy="468000"/>
            </a:xfrm>
            <a:prstGeom prst="rect">
              <a:avLst/>
            </a:prstGeom>
            <a:noFill/>
            <a:ln>
              <a:noFill/>
            </a:ln>
          </p:spPr>
        </p:pic>
      </p:grpSp>
      <p:pic>
        <p:nvPicPr>
          <p:cNvPr id="3254" name="Google Shape;3254;gd35c385b3f_0_571" descr="Leaf"/>
          <p:cNvPicPr preferRelativeResize="0"/>
          <p:nvPr/>
        </p:nvPicPr>
        <p:blipFill rotWithShape="1">
          <a:blip r:embed="rId5">
            <a:alphaModFix/>
          </a:blip>
          <a:srcRect/>
          <a:stretch/>
        </p:blipFill>
        <p:spPr>
          <a:xfrm>
            <a:off x="1557350" y="4707405"/>
            <a:ext cx="914400" cy="914400"/>
          </a:xfrm>
          <a:prstGeom prst="rect">
            <a:avLst/>
          </a:prstGeom>
          <a:noFill/>
          <a:ln>
            <a:noFill/>
          </a:ln>
        </p:spPr>
      </p:pic>
      <p:pic>
        <p:nvPicPr>
          <p:cNvPr id="3255" name="Google Shape;3255;gd35c385b3f_0_571" descr="Leaf"/>
          <p:cNvPicPr preferRelativeResize="0"/>
          <p:nvPr/>
        </p:nvPicPr>
        <p:blipFill rotWithShape="1">
          <a:blip r:embed="rId5">
            <a:alphaModFix/>
          </a:blip>
          <a:srcRect/>
          <a:stretch/>
        </p:blipFill>
        <p:spPr>
          <a:xfrm>
            <a:off x="2440822" y="4707405"/>
            <a:ext cx="914400" cy="914400"/>
          </a:xfrm>
          <a:prstGeom prst="rect">
            <a:avLst/>
          </a:prstGeom>
          <a:noFill/>
          <a:ln>
            <a:noFill/>
          </a:ln>
        </p:spPr>
      </p:pic>
      <p:pic>
        <p:nvPicPr>
          <p:cNvPr id="3256" name="Google Shape;3256;gd35c385b3f_0_571"/>
          <p:cNvPicPr preferRelativeResize="0"/>
          <p:nvPr/>
        </p:nvPicPr>
        <p:blipFill rotWithShape="1">
          <a:blip r:embed="rId4">
            <a:alphaModFix/>
          </a:blip>
          <a:srcRect l="9180" t="55768" r="72020" b="3936"/>
          <a:stretch/>
        </p:blipFill>
        <p:spPr>
          <a:xfrm>
            <a:off x="6169759" y="437535"/>
            <a:ext cx="2166176" cy="3639172"/>
          </a:xfrm>
          <a:prstGeom prst="rect">
            <a:avLst/>
          </a:prstGeom>
          <a:noFill/>
          <a:ln>
            <a:noFill/>
          </a:ln>
        </p:spPr>
      </p:pic>
      <p:pic>
        <p:nvPicPr>
          <p:cNvPr id="3257" name="Google Shape;3257;gd35c385b3f_0_571" descr="Leaf"/>
          <p:cNvPicPr preferRelativeResize="0"/>
          <p:nvPr/>
        </p:nvPicPr>
        <p:blipFill rotWithShape="1">
          <a:blip r:embed="rId5">
            <a:alphaModFix/>
          </a:blip>
          <a:srcRect/>
          <a:stretch/>
        </p:blipFill>
        <p:spPr>
          <a:xfrm>
            <a:off x="1678822" y="5317005"/>
            <a:ext cx="914400" cy="914400"/>
          </a:xfrm>
          <a:prstGeom prst="rect">
            <a:avLst/>
          </a:prstGeom>
          <a:noFill/>
          <a:ln>
            <a:noFill/>
          </a:ln>
        </p:spPr>
      </p:pic>
      <p:pic>
        <p:nvPicPr>
          <p:cNvPr id="3258" name="Google Shape;3258;gd35c385b3f_0_571" descr="Leaf"/>
          <p:cNvPicPr preferRelativeResize="0"/>
          <p:nvPr/>
        </p:nvPicPr>
        <p:blipFill rotWithShape="1">
          <a:blip r:embed="rId5">
            <a:alphaModFix/>
          </a:blip>
          <a:srcRect/>
          <a:stretch/>
        </p:blipFill>
        <p:spPr>
          <a:xfrm>
            <a:off x="688222" y="5469405"/>
            <a:ext cx="914400" cy="914400"/>
          </a:xfrm>
          <a:prstGeom prst="rect">
            <a:avLst/>
          </a:prstGeom>
          <a:noFill/>
          <a:ln>
            <a:noFill/>
          </a:ln>
        </p:spPr>
      </p:pic>
      <p:cxnSp>
        <p:nvCxnSpPr>
          <p:cNvPr id="3259" name="Google Shape;3259;gd35c385b3f_0_571"/>
          <p:cNvCxnSpPr/>
          <p:nvPr/>
        </p:nvCxnSpPr>
        <p:spPr>
          <a:xfrm rot="10800000" flipH="1">
            <a:off x="6439829" y="1885681"/>
            <a:ext cx="1626000" cy="1162800"/>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4"/>
        <p:cNvGrpSpPr/>
        <p:nvPr/>
      </p:nvGrpSpPr>
      <p:grpSpPr>
        <a:xfrm>
          <a:off x="0" y="0"/>
          <a:ext cx="0" cy="0"/>
          <a:chOff x="0" y="0"/>
          <a:chExt cx="0" cy="0"/>
        </a:xfrm>
      </p:grpSpPr>
      <p:sp>
        <p:nvSpPr>
          <p:cNvPr id="3265" name="Google Shape;3265;gd35c385b3f_0_608"/>
          <p:cNvSpPr/>
          <p:nvPr/>
        </p:nvSpPr>
        <p:spPr>
          <a:xfrm>
            <a:off x="83602" y="73152"/>
            <a:ext cx="8992500" cy="6709200"/>
          </a:xfrm>
          <a:prstGeom prst="rect">
            <a:avLst/>
          </a:prstGeom>
          <a:noFill/>
          <a:ln w="222250" cap="flat" cmpd="sng">
            <a:solidFill>
              <a:srgbClr val="AB3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266" name="Google Shape;3266;gd35c385b3f_0_608"/>
          <p:cNvPicPr preferRelativeResize="0"/>
          <p:nvPr/>
        </p:nvPicPr>
        <p:blipFill rotWithShape="1">
          <a:blip r:embed="rId3">
            <a:alphaModFix/>
          </a:blip>
          <a:srcRect l="28716" t="4252" r="49682" b="75310"/>
          <a:stretch/>
        </p:blipFill>
        <p:spPr>
          <a:xfrm>
            <a:off x="6757084" y="4842709"/>
            <a:ext cx="1350924" cy="1001704"/>
          </a:xfrm>
          <a:prstGeom prst="rect">
            <a:avLst/>
          </a:prstGeom>
          <a:noFill/>
          <a:ln>
            <a:noFill/>
          </a:ln>
        </p:spPr>
      </p:pic>
      <p:pic>
        <p:nvPicPr>
          <p:cNvPr id="3267" name="Google Shape;3267;gd35c385b3f_0_608"/>
          <p:cNvPicPr preferRelativeResize="0"/>
          <p:nvPr/>
        </p:nvPicPr>
        <p:blipFill rotWithShape="1">
          <a:blip r:embed="rId4">
            <a:alphaModFix/>
          </a:blip>
          <a:srcRect l="9180" t="55768" r="72020" b="3936"/>
          <a:stretch/>
        </p:blipFill>
        <p:spPr>
          <a:xfrm>
            <a:off x="984889" y="437535"/>
            <a:ext cx="2166176" cy="3639172"/>
          </a:xfrm>
          <a:prstGeom prst="rect">
            <a:avLst/>
          </a:prstGeom>
          <a:noFill/>
          <a:ln>
            <a:noFill/>
          </a:ln>
        </p:spPr>
      </p:pic>
      <p:pic>
        <p:nvPicPr>
          <p:cNvPr id="3268" name="Google Shape;3268;gd35c385b3f_0_608"/>
          <p:cNvPicPr preferRelativeResize="0"/>
          <p:nvPr/>
        </p:nvPicPr>
        <p:blipFill rotWithShape="1">
          <a:blip r:embed="rId4">
            <a:alphaModFix/>
          </a:blip>
          <a:srcRect l="9180" t="55768" r="72020" b="3936"/>
          <a:stretch/>
        </p:blipFill>
        <p:spPr>
          <a:xfrm>
            <a:off x="3577334" y="437535"/>
            <a:ext cx="2166176" cy="3639172"/>
          </a:xfrm>
          <a:prstGeom prst="rect">
            <a:avLst/>
          </a:prstGeom>
          <a:noFill/>
          <a:ln>
            <a:noFill/>
          </a:ln>
        </p:spPr>
      </p:pic>
      <p:pic>
        <p:nvPicPr>
          <p:cNvPr id="3269" name="Google Shape;3269;gd35c385b3f_0_608" descr="Leaf"/>
          <p:cNvPicPr preferRelativeResize="0"/>
          <p:nvPr/>
        </p:nvPicPr>
        <p:blipFill rotWithShape="1">
          <a:blip r:embed="rId5">
            <a:alphaModFix/>
          </a:blip>
          <a:srcRect/>
          <a:stretch/>
        </p:blipFill>
        <p:spPr>
          <a:xfrm>
            <a:off x="1176350" y="3945405"/>
            <a:ext cx="914400" cy="914400"/>
          </a:xfrm>
          <a:prstGeom prst="rect">
            <a:avLst/>
          </a:prstGeom>
          <a:noFill/>
          <a:ln>
            <a:noFill/>
          </a:ln>
        </p:spPr>
      </p:pic>
      <p:pic>
        <p:nvPicPr>
          <p:cNvPr id="3270" name="Google Shape;3270;gd35c385b3f_0_608" descr="Leaf"/>
          <p:cNvPicPr preferRelativeResize="0"/>
          <p:nvPr/>
        </p:nvPicPr>
        <p:blipFill rotWithShape="1">
          <a:blip r:embed="rId5">
            <a:alphaModFix/>
          </a:blip>
          <a:srcRect/>
          <a:stretch/>
        </p:blipFill>
        <p:spPr>
          <a:xfrm>
            <a:off x="2059822" y="3945405"/>
            <a:ext cx="914400" cy="914400"/>
          </a:xfrm>
          <a:prstGeom prst="rect">
            <a:avLst/>
          </a:prstGeom>
          <a:noFill/>
          <a:ln>
            <a:noFill/>
          </a:ln>
        </p:spPr>
      </p:pic>
      <p:grpSp>
        <p:nvGrpSpPr>
          <p:cNvPr id="3271" name="Google Shape;3271;gd35c385b3f_0_608"/>
          <p:cNvGrpSpPr/>
          <p:nvPr/>
        </p:nvGrpSpPr>
        <p:grpSpPr>
          <a:xfrm>
            <a:off x="2509381" y="6375679"/>
            <a:ext cx="6448332" cy="468000"/>
            <a:chOff x="1924824" y="6390000"/>
            <a:chExt cx="6448332" cy="468000"/>
          </a:xfrm>
        </p:grpSpPr>
        <p:grpSp>
          <p:nvGrpSpPr>
            <p:cNvPr id="3272" name="Google Shape;3272;gd35c385b3f_0_608"/>
            <p:cNvGrpSpPr/>
            <p:nvPr/>
          </p:nvGrpSpPr>
          <p:grpSpPr>
            <a:xfrm>
              <a:off x="1924824" y="6390000"/>
              <a:ext cx="5661609" cy="468000"/>
              <a:chOff x="3268632" y="6390000"/>
              <a:chExt cx="5661609" cy="468000"/>
            </a:xfrm>
          </p:grpSpPr>
          <p:pic>
            <p:nvPicPr>
              <p:cNvPr id="3273" name="Google Shape;3273;gd35c385b3f_0_608" descr="A close up of a logo&#10;&#10;Description automatically generated"/>
              <p:cNvPicPr preferRelativeResize="0"/>
              <p:nvPr/>
            </p:nvPicPr>
            <p:blipFill rotWithShape="1">
              <a:blip r:embed="rId6">
                <a:alphaModFix/>
              </a:blip>
              <a:srcRect/>
              <a:stretch/>
            </p:blipFill>
            <p:spPr>
              <a:xfrm>
                <a:off x="6421379" y="6390000"/>
                <a:ext cx="2508862" cy="468000"/>
              </a:xfrm>
              <a:prstGeom prst="rect">
                <a:avLst/>
              </a:prstGeom>
              <a:noFill/>
              <a:ln>
                <a:noFill/>
              </a:ln>
            </p:spPr>
          </p:pic>
          <p:pic>
            <p:nvPicPr>
              <p:cNvPr id="3274" name="Google Shape;3274;gd35c385b3f_0_608" descr="A close up of a logo&#10;&#10;Description automatically generated"/>
              <p:cNvPicPr preferRelativeResize="0"/>
              <p:nvPr/>
            </p:nvPicPr>
            <p:blipFill rotWithShape="1">
              <a:blip r:embed="rId7">
                <a:alphaModFix/>
              </a:blip>
              <a:srcRect/>
              <a:stretch/>
            </p:blipFill>
            <p:spPr>
              <a:xfrm>
                <a:off x="4359072" y="6390000"/>
                <a:ext cx="2064447" cy="468000"/>
              </a:xfrm>
              <a:prstGeom prst="rect">
                <a:avLst/>
              </a:prstGeom>
              <a:noFill/>
              <a:ln>
                <a:noFill/>
              </a:ln>
            </p:spPr>
          </p:pic>
          <p:pic>
            <p:nvPicPr>
              <p:cNvPr id="3275" name="Google Shape;3275;gd35c385b3f_0_608" descr="A picture containing drawing&#10;&#10;Description automatically generated"/>
              <p:cNvPicPr preferRelativeResize="0"/>
              <p:nvPr/>
            </p:nvPicPr>
            <p:blipFill rotWithShape="1">
              <a:blip r:embed="rId8">
                <a:alphaModFix/>
              </a:blip>
              <a:srcRect/>
              <a:stretch/>
            </p:blipFill>
            <p:spPr>
              <a:xfrm>
                <a:off x="3268632" y="6390000"/>
                <a:ext cx="1092000" cy="468000"/>
              </a:xfrm>
              <a:prstGeom prst="rect">
                <a:avLst/>
              </a:prstGeom>
              <a:noFill/>
              <a:ln>
                <a:noFill/>
              </a:ln>
            </p:spPr>
          </p:pic>
        </p:grpSp>
        <p:pic>
          <p:nvPicPr>
            <p:cNvPr id="3276" name="Google Shape;3276;gd35c385b3f_0_608"/>
            <p:cNvPicPr preferRelativeResize="0"/>
            <p:nvPr/>
          </p:nvPicPr>
          <p:blipFill rotWithShape="1">
            <a:blip r:embed="rId9">
              <a:alphaModFix/>
            </a:blip>
            <a:srcRect/>
            <a:stretch/>
          </p:blipFill>
          <p:spPr>
            <a:xfrm>
              <a:off x="7586433" y="6390000"/>
              <a:ext cx="786724" cy="468000"/>
            </a:xfrm>
            <a:prstGeom prst="rect">
              <a:avLst/>
            </a:prstGeom>
            <a:noFill/>
            <a:ln>
              <a:noFill/>
            </a:ln>
          </p:spPr>
        </p:pic>
      </p:grpSp>
      <p:pic>
        <p:nvPicPr>
          <p:cNvPr id="3277" name="Google Shape;3277;gd35c385b3f_0_608" descr="Leaf"/>
          <p:cNvPicPr preferRelativeResize="0"/>
          <p:nvPr/>
        </p:nvPicPr>
        <p:blipFill rotWithShape="1">
          <a:blip r:embed="rId5">
            <a:alphaModFix/>
          </a:blip>
          <a:srcRect/>
          <a:stretch/>
        </p:blipFill>
        <p:spPr>
          <a:xfrm>
            <a:off x="1557350" y="4707405"/>
            <a:ext cx="914400" cy="914400"/>
          </a:xfrm>
          <a:prstGeom prst="rect">
            <a:avLst/>
          </a:prstGeom>
          <a:noFill/>
          <a:ln>
            <a:noFill/>
          </a:ln>
        </p:spPr>
      </p:pic>
      <p:pic>
        <p:nvPicPr>
          <p:cNvPr id="3278" name="Google Shape;3278;gd35c385b3f_0_608" descr="Leaf"/>
          <p:cNvPicPr preferRelativeResize="0"/>
          <p:nvPr/>
        </p:nvPicPr>
        <p:blipFill rotWithShape="1">
          <a:blip r:embed="rId5">
            <a:alphaModFix/>
          </a:blip>
          <a:srcRect/>
          <a:stretch/>
        </p:blipFill>
        <p:spPr>
          <a:xfrm>
            <a:off x="2440822" y="4707405"/>
            <a:ext cx="914400" cy="914400"/>
          </a:xfrm>
          <a:prstGeom prst="rect">
            <a:avLst/>
          </a:prstGeom>
          <a:noFill/>
          <a:ln>
            <a:noFill/>
          </a:ln>
        </p:spPr>
      </p:pic>
      <p:pic>
        <p:nvPicPr>
          <p:cNvPr id="3279" name="Google Shape;3279;gd35c385b3f_0_608"/>
          <p:cNvPicPr preferRelativeResize="0"/>
          <p:nvPr/>
        </p:nvPicPr>
        <p:blipFill rotWithShape="1">
          <a:blip r:embed="rId4">
            <a:alphaModFix/>
          </a:blip>
          <a:srcRect l="9180" t="55768" r="72020" b="3936"/>
          <a:stretch/>
        </p:blipFill>
        <p:spPr>
          <a:xfrm>
            <a:off x="6169759" y="437535"/>
            <a:ext cx="2166176" cy="3639172"/>
          </a:xfrm>
          <a:prstGeom prst="rect">
            <a:avLst/>
          </a:prstGeom>
          <a:noFill/>
          <a:ln>
            <a:noFill/>
          </a:ln>
        </p:spPr>
      </p:pic>
      <p:pic>
        <p:nvPicPr>
          <p:cNvPr id="3280" name="Google Shape;3280;gd35c385b3f_0_608" descr="Leaf"/>
          <p:cNvPicPr preferRelativeResize="0"/>
          <p:nvPr/>
        </p:nvPicPr>
        <p:blipFill rotWithShape="1">
          <a:blip r:embed="rId5">
            <a:alphaModFix/>
          </a:blip>
          <a:srcRect/>
          <a:stretch/>
        </p:blipFill>
        <p:spPr>
          <a:xfrm>
            <a:off x="1678822" y="5317005"/>
            <a:ext cx="914400" cy="914400"/>
          </a:xfrm>
          <a:prstGeom prst="rect">
            <a:avLst/>
          </a:prstGeom>
          <a:noFill/>
          <a:ln>
            <a:noFill/>
          </a:ln>
        </p:spPr>
      </p:pic>
      <p:pic>
        <p:nvPicPr>
          <p:cNvPr id="3281" name="Google Shape;3281;gd35c385b3f_0_608" descr="Leaf"/>
          <p:cNvPicPr preferRelativeResize="0"/>
          <p:nvPr/>
        </p:nvPicPr>
        <p:blipFill rotWithShape="1">
          <a:blip r:embed="rId5">
            <a:alphaModFix/>
          </a:blip>
          <a:srcRect/>
          <a:stretch/>
        </p:blipFill>
        <p:spPr>
          <a:xfrm>
            <a:off x="688222" y="5469405"/>
            <a:ext cx="914400" cy="914400"/>
          </a:xfrm>
          <a:prstGeom prst="rect">
            <a:avLst/>
          </a:prstGeom>
          <a:noFill/>
          <a:ln>
            <a:noFill/>
          </a:ln>
        </p:spPr>
      </p:pic>
      <p:pic>
        <p:nvPicPr>
          <p:cNvPr id="3282" name="Google Shape;3282;gd35c385b3f_0_608" descr="Leaf"/>
          <p:cNvPicPr preferRelativeResize="0"/>
          <p:nvPr/>
        </p:nvPicPr>
        <p:blipFill rotWithShape="1">
          <a:blip r:embed="rId5">
            <a:alphaModFix/>
          </a:blip>
          <a:srcRect/>
          <a:stretch/>
        </p:blipFill>
        <p:spPr>
          <a:xfrm>
            <a:off x="3815485" y="5393205"/>
            <a:ext cx="914400" cy="914400"/>
          </a:xfrm>
          <a:prstGeom prst="rect">
            <a:avLst/>
          </a:prstGeom>
          <a:noFill/>
          <a:ln>
            <a:noFill/>
          </a:ln>
        </p:spPr>
      </p:pic>
      <p:pic>
        <p:nvPicPr>
          <p:cNvPr id="3283" name="Google Shape;3283;gd35c385b3f_0_608" descr="Leaf"/>
          <p:cNvPicPr preferRelativeResize="0"/>
          <p:nvPr/>
        </p:nvPicPr>
        <p:blipFill rotWithShape="1">
          <a:blip r:embed="rId5">
            <a:alphaModFix/>
          </a:blip>
          <a:srcRect/>
          <a:stretch/>
        </p:blipFill>
        <p:spPr>
          <a:xfrm>
            <a:off x="2824885" y="5545605"/>
            <a:ext cx="914400" cy="914400"/>
          </a:xfrm>
          <a:prstGeom prst="rect">
            <a:avLst/>
          </a:prstGeom>
          <a:noFill/>
          <a:ln>
            <a:noFill/>
          </a:ln>
        </p:spPr>
      </p:pic>
      <p:pic>
        <p:nvPicPr>
          <p:cNvPr id="3284" name="Google Shape;3284;gd35c385b3f_0_608" descr="Leaf"/>
          <p:cNvPicPr preferRelativeResize="0"/>
          <p:nvPr/>
        </p:nvPicPr>
        <p:blipFill rotWithShape="1">
          <a:blip r:embed="rId5">
            <a:alphaModFix/>
          </a:blip>
          <a:srcRect/>
          <a:stretch/>
        </p:blipFill>
        <p:spPr>
          <a:xfrm>
            <a:off x="4439547" y="4076705"/>
            <a:ext cx="914400" cy="914400"/>
          </a:xfrm>
          <a:prstGeom prst="rect">
            <a:avLst/>
          </a:prstGeom>
          <a:noFill/>
          <a:ln>
            <a:noFill/>
          </a:ln>
        </p:spPr>
      </p:pic>
      <p:pic>
        <p:nvPicPr>
          <p:cNvPr id="3285" name="Google Shape;3285;gd35c385b3f_0_608" descr="Leaf"/>
          <p:cNvPicPr preferRelativeResize="0"/>
          <p:nvPr/>
        </p:nvPicPr>
        <p:blipFill rotWithShape="1">
          <a:blip r:embed="rId5">
            <a:alphaModFix/>
          </a:blip>
          <a:srcRect/>
          <a:stretch/>
        </p:blipFill>
        <p:spPr>
          <a:xfrm>
            <a:off x="3448947" y="4229105"/>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0"/>
        <p:cNvGrpSpPr/>
        <p:nvPr/>
      </p:nvGrpSpPr>
      <p:grpSpPr>
        <a:xfrm>
          <a:off x="0" y="0"/>
          <a:ext cx="0" cy="0"/>
          <a:chOff x="0" y="0"/>
          <a:chExt cx="0" cy="0"/>
        </a:xfrm>
      </p:grpSpPr>
      <p:pic>
        <p:nvPicPr>
          <p:cNvPr id="3291" name="Google Shape;3291;p57"/>
          <p:cNvPicPr preferRelativeResize="0"/>
          <p:nvPr/>
        </p:nvPicPr>
        <p:blipFill rotWithShape="1">
          <a:blip r:embed="rId3">
            <a:alphaModFix/>
          </a:blip>
          <a:srcRect l="9181" t="55768" r="72021" b="3936"/>
          <a:stretch/>
        </p:blipFill>
        <p:spPr>
          <a:xfrm>
            <a:off x="1793621" y="361016"/>
            <a:ext cx="1357441" cy="2280501"/>
          </a:xfrm>
          <a:prstGeom prst="rect">
            <a:avLst/>
          </a:prstGeom>
          <a:noFill/>
          <a:ln>
            <a:noFill/>
          </a:ln>
        </p:spPr>
      </p:pic>
      <p:sp>
        <p:nvSpPr>
          <p:cNvPr id="3292" name="Google Shape;3292;p57"/>
          <p:cNvSpPr/>
          <p:nvPr/>
        </p:nvSpPr>
        <p:spPr>
          <a:xfrm>
            <a:off x="83602" y="73152"/>
            <a:ext cx="8992471" cy="6709083"/>
          </a:xfrm>
          <a:prstGeom prst="rect">
            <a:avLst/>
          </a:prstGeom>
          <a:noFill/>
          <a:ln w="222250" cap="flat" cmpd="sng">
            <a:solidFill>
              <a:srgbClr val="AB3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grpSp>
        <p:nvGrpSpPr>
          <p:cNvPr id="3293" name="Google Shape;3293;p57"/>
          <p:cNvGrpSpPr/>
          <p:nvPr/>
        </p:nvGrpSpPr>
        <p:grpSpPr>
          <a:xfrm>
            <a:off x="2509381" y="6375679"/>
            <a:ext cx="6448333" cy="468000"/>
            <a:chOff x="1924824" y="6390000"/>
            <a:chExt cx="6448333" cy="468000"/>
          </a:xfrm>
        </p:grpSpPr>
        <p:grpSp>
          <p:nvGrpSpPr>
            <p:cNvPr id="3294" name="Google Shape;3294;p57"/>
            <p:cNvGrpSpPr/>
            <p:nvPr/>
          </p:nvGrpSpPr>
          <p:grpSpPr>
            <a:xfrm>
              <a:off x="1924824" y="6390000"/>
              <a:ext cx="5661609" cy="468000"/>
              <a:chOff x="3268632" y="6390000"/>
              <a:chExt cx="5661609" cy="468000"/>
            </a:xfrm>
          </p:grpSpPr>
          <p:pic>
            <p:nvPicPr>
              <p:cNvPr id="3295" name="Google Shape;3295;p57" descr="A close up of a logo&#10;&#10;Description automatically generated"/>
              <p:cNvPicPr preferRelativeResize="0"/>
              <p:nvPr/>
            </p:nvPicPr>
            <p:blipFill rotWithShape="1">
              <a:blip r:embed="rId4">
                <a:alphaModFix/>
              </a:blip>
              <a:srcRect/>
              <a:stretch/>
            </p:blipFill>
            <p:spPr>
              <a:xfrm>
                <a:off x="6421379" y="6390000"/>
                <a:ext cx="2508862" cy="468000"/>
              </a:xfrm>
              <a:prstGeom prst="rect">
                <a:avLst/>
              </a:prstGeom>
              <a:noFill/>
              <a:ln>
                <a:noFill/>
              </a:ln>
            </p:spPr>
          </p:pic>
          <p:pic>
            <p:nvPicPr>
              <p:cNvPr id="3296" name="Google Shape;3296;p57" descr="A close up of a logo&#10;&#10;Description automatically generated"/>
              <p:cNvPicPr preferRelativeResize="0"/>
              <p:nvPr/>
            </p:nvPicPr>
            <p:blipFill rotWithShape="1">
              <a:blip r:embed="rId5">
                <a:alphaModFix/>
              </a:blip>
              <a:srcRect/>
              <a:stretch/>
            </p:blipFill>
            <p:spPr>
              <a:xfrm>
                <a:off x="4359072" y="6390000"/>
                <a:ext cx="2064447" cy="468000"/>
              </a:xfrm>
              <a:prstGeom prst="rect">
                <a:avLst/>
              </a:prstGeom>
              <a:noFill/>
              <a:ln>
                <a:noFill/>
              </a:ln>
            </p:spPr>
          </p:pic>
          <p:pic>
            <p:nvPicPr>
              <p:cNvPr id="3297" name="Google Shape;3297;p57" descr="A picture containing drawing&#10;&#10;Description automatically generated"/>
              <p:cNvPicPr preferRelativeResize="0"/>
              <p:nvPr/>
            </p:nvPicPr>
            <p:blipFill rotWithShape="1">
              <a:blip r:embed="rId6">
                <a:alphaModFix/>
              </a:blip>
              <a:srcRect/>
              <a:stretch/>
            </p:blipFill>
            <p:spPr>
              <a:xfrm>
                <a:off x="3268632" y="6390000"/>
                <a:ext cx="1092000" cy="468000"/>
              </a:xfrm>
              <a:prstGeom prst="rect">
                <a:avLst/>
              </a:prstGeom>
              <a:noFill/>
              <a:ln>
                <a:noFill/>
              </a:ln>
            </p:spPr>
          </p:pic>
        </p:grpSp>
        <p:pic>
          <p:nvPicPr>
            <p:cNvPr id="3298" name="Google Shape;3298;p57"/>
            <p:cNvPicPr preferRelativeResize="0"/>
            <p:nvPr/>
          </p:nvPicPr>
          <p:blipFill rotWithShape="1">
            <a:blip r:embed="rId7">
              <a:alphaModFix/>
            </a:blip>
            <a:srcRect/>
            <a:stretch/>
          </p:blipFill>
          <p:spPr>
            <a:xfrm>
              <a:off x="7586433" y="6390000"/>
              <a:ext cx="786724" cy="468000"/>
            </a:xfrm>
            <a:prstGeom prst="rect">
              <a:avLst/>
            </a:prstGeom>
            <a:noFill/>
            <a:ln>
              <a:noFill/>
            </a:ln>
          </p:spPr>
        </p:pic>
      </p:grpSp>
      <p:pic>
        <p:nvPicPr>
          <p:cNvPr id="3299" name="Google Shape;3299;p57"/>
          <p:cNvPicPr preferRelativeResize="0"/>
          <p:nvPr/>
        </p:nvPicPr>
        <p:blipFill rotWithShape="1">
          <a:blip r:embed="rId3">
            <a:alphaModFix/>
          </a:blip>
          <a:srcRect l="9181" t="55768" r="72021" b="3936"/>
          <a:stretch/>
        </p:blipFill>
        <p:spPr>
          <a:xfrm>
            <a:off x="442816" y="1349008"/>
            <a:ext cx="1357441" cy="2280501"/>
          </a:xfrm>
          <a:prstGeom prst="rect">
            <a:avLst/>
          </a:prstGeom>
          <a:noFill/>
          <a:ln>
            <a:noFill/>
          </a:ln>
        </p:spPr>
      </p:pic>
      <p:pic>
        <p:nvPicPr>
          <p:cNvPr id="3300" name="Google Shape;3300;p57" descr="Leaf"/>
          <p:cNvPicPr preferRelativeResize="0"/>
          <p:nvPr/>
        </p:nvPicPr>
        <p:blipFill rotWithShape="1">
          <a:blip r:embed="rId8">
            <a:alphaModFix/>
          </a:blip>
          <a:srcRect/>
          <a:stretch/>
        </p:blipFill>
        <p:spPr>
          <a:xfrm>
            <a:off x="1255358" y="4747276"/>
            <a:ext cx="914400" cy="914400"/>
          </a:xfrm>
          <a:prstGeom prst="rect">
            <a:avLst/>
          </a:prstGeom>
          <a:noFill/>
          <a:ln>
            <a:noFill/>
          </a:ln>
        </p:spPr>
      </p:pic>
      <p:pic>
        <p:nvPicPr>
          <p:cNvPr id="3301" name="Google Shape;3301;p57" descr="Leaf"/>
          <p:cNvPicPr preferRelativeResize="0"/>
          <p:nvPr/>
        </p:nvPicPr>
        <p:blipFill rotWithShape="1">
          <a:blip r:embed="rId8">
            <a:alphaModFix/>
          </a:blip>
          <a:srcRect/>
          <a:stretch/>
        </p:blipFill>
        <p:spPr>
          <a:xfrm>
            <a:off x="2169758" y="4216484"/>
            <a:ext cx="914400" cy="914400"/>
          </a:xfrm>
          <a:prstGeom prst="rect">
            <a:avLst/>
          </a:prstGeom>
          <a:noFill/>
          <a:ln>
            <a:noFill/>
          </a:ln>
        </p:spPr>
      </p:pic>
      <p:pic>
        <p:nvPicPr>
          <p:cNvPr id="3302" name="Google Shape;3302;p57" descr="Leaf"/>
          <p:cNvPicPr preferRelativeResize="0"/>
          <p:nvPr/>
        </p:nvPicPr>
        <p:blipFill rotWithShape="1">
          <a:blip r:embed="rId8">
            <a:alphaModFix/>
          </a:blip>
          <a:srcRect/>
          <a:stretch/>
        </p:blipFill>
        <p:spPr>
          <a:xfrm>
            <a:off x="3053230" y="4216484"/>
            <a:ext cx="914400" cy="914400"/>
          </a:xfrm>
          <a:prstGeom prst="rect">
            <a:avLst/>
          </a:prstGeom>
          <a:noFill/>
          <a:ln>
            <a:noFill/>
          </a:ln>
        </p:spPr>
      </p:pic>
      <p:pic>
        <p:nvPicPr>
          <p:cNvPr id="3303" name="Google Shape;3303;p57" descr="Leaf"/>
          <p:cNvPicPr preferRelativeResize="0"/>
          <p:nvPr/>
        </p:nvPicPr>
        <p:blipFill rotWithShape="1">
          <a:blip r:embed="rId8">
            <a:alphaModFix/>
          </a:blip>
          <a:srcRect/>
          <a:stretch/>
        </p:blipFill>
        <p:spPr>
          <a:xfrm>
            <a:off x="424914" y="4747276"/>
            <a:ext cx="914400" cy="914400"/>
          </a:xfrm>
          <a:prstGeom prst="rect">
            <a:avLst/>
          </a:prstGeom>
          <a:noFill/>
          <a:ln>
            <a:noFill/>
          </a:ln>
        </p:spPr>
      </p:pic>
      <p:pic>
        <p:nvPicPr>
          <p:cNvPr id="3304" name="Google Shape;3304;p57"/>
          <p:cNvPicPr preferRelativeResize="0"/>
          <p:nvPr/>
        </p:nvPicPr>
        <p:blipFill rotWithShape="1">
          <a:blip r:embed="rId9">
            <a:alphaModFix/>
          </a:blip>
          <a:srcRect l="28717" t="4253" r="49682" b="75310"/>
          <a:stretch/>
        </p:blipFill>
        <p:spPr>
          <a:xfrm>
            <a:off x="6757084" y="4842709"/>
            <a:ext cx="1350923" cy="1001705"/>
          </a:xfrm>
          <a:prstGeom prst="rect">
            <a:avLst/>
          </a:prstGeom>
          <a:noFill/>
          <a:ln>
            <a:noFill/>
          </a:ln>
        </p:spPr>
      </p:pic>
      <p:pic>
        <p:nvPicPr>
          <p:cNvPr id="3305" name="Google Shape;3305;p57"/>
          <p:cNvPicPr preferRelativeResize="0"/>
          <p:nvPr/>
        </p:nvPicPr>
        <p:blipFill rotWithShape="1">
          <a:blip r:embed="rId9">
            <a:alphaModFix/>
          </a:blip>
          <a:srcRect l="28717" t="4253" r="49682" b="75310"/>
          <a:stretch/>
        </p:blipFill>
        <p:spPr>
          <a:xfrm>
            <a:off x="6139810" y="4873431"/>
            <a:ext cx="1350923" cy="1001705"/>
          </a:xfrm>
          <a:prstGeom prst="rect">
            <a:avLst/>
          </a:prstGeom>
          <a:noFill/>
          <a:ln>
            <a:noFill/>
          </a:ln>
        </p:spPr>
      </p:pic>
      <p:sp>
        <p:nvSpPr>
          <p:cNvPr id="3306" name="Google Shape;3306;p57"/>
          <p:cNvSpPr txBox="1">
            <a:spLocks noGrp="1"/>
          </p:cNvSpPr>
          <p:nvPr>
            <p:ph type="body" idx="1"/>
          </p:nvPr>
        </p:nvSpPr>
        <p:spPr>
          <a:xfrm>
            <a:off x="4065461" y="1432112"/>
            <a:ext cx="4478005" cy="3301352"/>
          </a:xfrm>
          <a:prstGeom prst="rect">
            <a:avLst/>
          </a:prstGeom>
          <a:noFill/>
          <a:ln>
            <a:noFill/>
          </a:ln>
        </p:spPr>
        <p:txBody>
          <a:bodyPr spcFirstLastPara="1" wrap="square" lIns="91425" tIns="45700" rIns="91425" bIns="45700" anchor="t" anchorCtr="0">
            <a:normAutofit/>
          </a:bodyPr>
          <a:lstStyle/>
          <a:p>
            <a:pPr marL="171450" lvl="0" indent="-137160" algn="l" rtl="0">
              <a:lnSpc>
                <a:spcPct val="90000"/>
              </a:lnSpc>
              <a:spcBef>
                <a:spcPts val="0"/>
              </a:spcBef>
              <a:spcAft>
                <a:spcPts val="0"/>
              </a:spcAft>
              <a:buClr>
                <a:schemeClr val="dk1"/>
              </a:buClr>
              <a:buSzPts val="1920"/>
              <a:buChar char="•"/>
            </a:pPr>
            <a:r>
              <a:rPr lang="en-CA">
                <a:solidFill>
                  <a:schemeClr val="dk1"/>
                </a:solidFill>
              </a:rPr>
              <a:t>What did you notice about the rise and fall of the caribou population? </a:t>
            </a:r>
            <a:endParaRPr/>
          </a:p>
          <a:p>
            <a:pPr marL="171450" lvl="0" indent="-137160" algn="l" rtl="0">
              <a:lnSpc>
                <a:spcPct val="90000"/>
              </a:lnSpc>
              <a:spcBef>
                <a:spcPts val="1000"/>
              </a:spcBef>
              <a:spcAft>
                <a:spcPts val="0"/>
              </a:spcAft>
              <a:buClr>
                <a:schemeClr val="dk1"/>
              </a:buClr>
              <a:buSzPts val="1920"/>
              <a:buChar char="•"/>
            </a:pPr>
            <a:r>
              <a:rPr lang="en-CA">
                <a:solidFill>
                  <a:schemeClr val="dk1"/>
                </a:solidFill>
              </a:rPr>
              <a:t>What drove the population to increase and decrease?</a:t>
            </a:r>
            <a:endParaRPr/>
          </a:p>
          <a:p>
            <a:pPr marL="171450" lvl="0" indent="-137160" algn="l" rtl="0">
              <a:lnSpc>
                <a:spcPct val="90000"/>
              </a:lnSpc>
              <a:spcBef>
                <a:spcPts val="1000"/>
              </a:spcBef>
              <a:spcAft>
                <a:spcPts val="0"/>
              </a:spcAft>
              <a:buClr>
                <a:schemeClr val="dk1"/>
              </a:buClr>
              <a:buSzPts val="1920"/>
              <a:buChar char="•"/>
            </a:pPr>
            <a:r>
              <a:rPr lang="en-CA">
                <a:solidFill>
                  <a:schemeClr val="dk1"/>
                </a:solidFill>
              </a:rPr>
              <a:t>What about the wolves?</a:t>
            </a:r>
            <a:endParaRPr/>
          </a:p>
          <a:p>
            <a:pPr marL="171450" lvl="0" indent="-15239" algn="l" rtl="0">
              <a:lnSpc>
                <a:spcPct val="90000"/>
              </a:lnSpc>
              <a:spcBef>
                <a:spcPts val="1000"/>
              </a:spcBef>
              <a:spcAft>
                <a:spcPts val="0"/>
              </a:spcAft>
              <a:buSzPts val="192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3" name="Google Shape;2903;p42"/>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PLAY WITH </a:t>
            </a:r>
            <a:r>
              <a:rPr lang="en-CA" sz="5400"/>
              <a:t>𝜆 </a:t>
            </a:r>
            <a:endParaRPr/>
          </a:p>
        </p:txBody>
      </p:sp>
      <p:graphicFrame>
        <p:nvGraphicFramePr>
          <p:cNvPr id="2904" name="Google Shape;2904;p42"/>
          <p:cNvGraphicFramePr/>
          <p:nvPr/>
        </p:nvGraphicFramePr>
        <p:xfrm>
          <a:off x="647563" y="1590116"/>
          <a:ext cx="7848874" cy="4231783"/>
        </p:xfrm>
        <a:graphic>
          <a:graphicData uri="http://schemas.openxmlformats.org/drawingml/2006/chart">
            <c:chart xmlns:c="http://schemas.openxmlformats.org/drawingml/2006/chart" xmlns:r="http://schemas.openxmlformats.org/officeDocument/2006/relationships" r:id="rId3"/>
          </a:graphicData>
        </a:graphic>
      </p:graphicFrame>
      <p:pic>
        <p:nvPicPr>
          <p:cNvPr id="2905" name="Google Shape;2905;p42"/>
          <p:cNvPicPr preferRelativeResize="0"/>
          <p:nvPr/>
        </p:nvPicPr>
        <p:blipFill rotWithShape="1">
          <a:blip r:embed="rId4">
            <a:alphaModFix/>
          </a:blip>
          <a:srcRect l="5129"/>
          <a:stretch/>
        </p:blipFill>
        <p:spPr>
          <a:xfrm>
            <a:off x="6025190" y="2413462"/>
            <a:ext cx="1424139" cy="1038944"/>
          </a:xfrm>
          <a:prstGeom prst="rect">
            <a:avLst/>
          </a:prstGeom>
          <a:noFill/>
          <a:ln>
            <a:noFill/>
          </a:ln>
        </p:spPr>
      </p:pic>
      <p:sp>
        <p:nvSpPr>
          <p:cNvPr id="2906" name="Google Shape;2906;p42"/>
          <p:cNvSpPr/>
          <p:nvPr/>
        </p:nvSpPr>
        <p:spPr>
          <a:xfrm>
            <a:off x="3589267" y="1181078"/>
            <a:ext cx="2435923" cy="461665"/>
          </a:xfrm>
          <a:prstGeom prst="rect">
            <a:avLst/>
          </a:prstGeom>
          <a:blipFill rotWithShape="1">
            <a:blip r:embed="rId5">
              <a:alphaModFix/>
            </a:blip>
            <a:stretch>
              <a:fillRect l="-751" t="-11999" b="-30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latin typeface="Gill Sans"/>
                <a:ea typeface="Gill Sans"/>
                <a:cs typeface="Gill Sans"/>
                <a:sym typeface="Gill Sans"/>
              </a:rPr>
              <a:t> </a:t>
            </a:r>
            <a:endParaRPr/>
          </a:p>
        </p:txBody>
      </p:sp>
      <p:pic>
        <p:nvPicPr>
          <p:cNvPr id="2907" name="Google Shape;2907;p42"/>
          <p:cNvPicPr preferRelativeResize="0"/>
          <p:nvPr/>
        </p:nvPicPr>
        <p:blipFill rotWithShape="1">
          <a:blip r:embed="rId4">
            <a:alphaModFix/>
          </a:blip>
          <a:srcRect l="5129"/>
          <a:stretch/>
        </p:blipFill>
        <p:spPr>
          <a:xfrm>
            <a:off x="6789383" y="2920713"/>
            <a:ext cx="1424139" cy="1038944"/>
          </a:xfrm>
          <a:prstGeom prst="rect">
            <a:avLst/>
          </a:prstGeom>
          <a:noFill/>
          <a:ln>
            <a:noFill/>
          </a:ln>
        </p:spPr>
      </p:pic>
      <p:pic>
        <p:nvPicPr>
          <p:cNvPr id="2908" name="Google Shape;2908;p42"/>
          <p:cNvPicPr preferRelativeResize="0"/>
          <p:nvPr/>
        </p:nvPicPr>
        <p:blipFill rotWithShape="1">
          <a:blip r:embed="rId4">
            <a:alphaModFix/>
          </a:blip>
          <a:srcRect l="5129"/>
          <a:stretch/>
        </p:blipFill>
        <p:spPr>
          <a:xfrm>
            <a:off x="5440781" y="3082248"/>
            <a:ext cx="1424139" cy="1038944"/>
          </a:xfrm>
          <a:prstGeom prst="rect">
            <a:avLst/>
          </a:prstGeom>
          <a:noFill/>
          <a:ln>
            <a:noFill/>
          </a:ln>
        </p:spPr>
      </p:pic>
      <p:pic>
        <p:nvPicPr>
          <p:cNvPr id="2909" name="Google Shape;2909;p42"/>
          <p:cNvPicPr preferRelativeResize="0"/>
          <p:nvPr/>
        </p:nvPicPr>
        <p:blipFill rotWithShape="1">
          <a:blip r:embed="rId4">
            <a:alphaModFix/>
          </a:blip>
          <a:srcRect l="5129"/>
          <a:stretch/>
        </p:blipFill>
        <p:spPr>
          <a:xfrm>
            <a:off x="6310066" y="3569355"/>
            <a:ext cx="1424139" cy="10389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1"/>
        <p:cNvGrpSpPr/>
        <p:nvPr/>
      </p:nvGrpSpPr>
      <p:grpSpPr>
        <a:xfrm>
          <a:off x="0" y="0"/>
          <a:ext cx="0" cy="0"/>
          <a:chOff x="0" y="0"/>
          <a:chExt cx="0" cy="0"/>
        </a:xfrm>
      </p:grpSpPr>
      <p:sp>
        <p:nvSpPr>
          <p:cNvPr id="3312" name="Google Shape;3312;p58"/>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POPULATION CYCLING</a:t>
            </a:r>
            <a:endParaRPr/>
          </a:p>
        </p:txBody>
      </p:sp>
      <p:sp>
        <p:nvSpPr>
          <p:cNvPr id="3313" name="Google Shape;3313;p58"/>
          <p:cNvSpPr txBox="1">
            <a:spLocks noGrp="1"/>
          </p:cNvSpPr>
          <p:nvPr>
            <p:ph type="body" idx="1"/>
          </p:nvPr>
        </p:nvSpPr>
        <p:spPr>
          <a:xfrm>
            <a:off x="909724" y="1432111"/>
            <a:ext cx="7295517" cy="473844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920"/>
              <a:buChar char="•"/>
            </a:pPr>
            <a:r>
              <a:rPr lang="en-CA" sz="2400" b="1">
                <a:solidFill>
                  <a:schemeClr val="dk1"/>
                </a:solidFill>
              </a:rPr>
              <a:t>Density-Dependent</a:t>
            </a:r>
            <a:r>
              <a:rPr lang="en-CA" sz="2400">
                <a:solidFill>
                  <a:schemeClr val="dk1"/>
                </a:solidFill>
              </a:rPr>
              <a:t> limiting factors: as population size increases and density increases, the growth rate decreases</a:t>
            </a:r>
            <a:endParaRPr/>
          </a:p>
          <a:p>
            <a:pPr marL="685800" lvl="1" indent="-228600" algn="l" rtl="0">
              <a:lnSpc>
                <a:spcPct val="100000"/>
              </a:lnSpc>
              <a:spcBef>
                <a:spcPts val="800"/>
              </a:spcBef>
              <a:spcAft>
                <a:spcPts val="0"/>
              </a:spcAft>
              <a:buClr>
                <a:schemeClr val="dk1"/>
              </a:buClr>
              <a:buSzPts val="1760"/>
              <a:buChar char="–"/>
            </a:pPr>
            <a:r>
              <a:rPr lang="en-CA" sz="2200">
                <a:solidFill>
                  <a:schemeClr val="dk1"/>
                </a:solidFill>
              </a:rPr>
              <a:t>For example:</a:t>
            </a:r>
            <a:endParaRPr/>
          </a:p>
          <a:p>
            <a:pPr marL="228600" lvl="0" indent="-228600" algn="l" rtl="0">
              <a:lnSpc>
                <a:spcPct val="110000"/>
              </a:lnSpc>
              <a:spcBef>
                <a:spcPts val="700"/>
              </a:spcBef>
              <a:spcAft>
                <a:spcPts val="0"/>
              </a:spcAft>
              <a:buSzPts val="2400"/>
              <a:buChar char="•"/>
            </a:pPr>
            <a:r>
              <a:rPr lang="en-CA" sz="2400" b="1"/>
              <a:t>Density-Independent</a:t>
            </a:r>
            <a:r>
              <a:rPr lang="en-CA" sz="2400"/>
              <a:t> limiting factors: factors that affect growth rate independent of population density</a:t>
            </a:r>
            <a:endParaRPr/>
          </a:p>
          <a:p>
            <a:pPr marL="685800" lvl="1" indent="-228600" algn="l" rtl="0">
              <a:lnSpc>
                <a:spcPct val="110000"/>
              </a:lnSpc>
              <a:spcBef>
                <a:spcPts val="700"/>
              </a:spcBef>
              <a:spcAft>
                <a:spcPts val="0"/>
              </a:spcAft>
              <a:buSzPts val="2200"/>
              <a:buChar char="–"/>
            </a:pPr>
            <a:r>
              <a:rPr lang="en-CA" sz="2200"/>
              <a:t>For example:</a:t>
            </a:r>
            <a:endParaRPr/>
          </a:p>
          <a:p>
            <a:pPr marL="228600" lvl="0" indent="-228600" algn="l" rtl="0">
              <a:lnSpc>
                <a:spcPct val="110000"/>
              </a:lnSpc>
              <a:spcBef>
                <a:spcPts val="700"/>
              </a:spcBef>
              <a:spcAft>
                <a:spcPts val="0"/>
              </a:spcAft>
              <a:buSzPts val="2400"/>
              <a:buChar char="•"/>
            </a:pPr>
            <a:r>
              <a:rPr lang="en-CA" sz="2400"/>
              <a:t>Limiting factors can interact in complex ways to produce patterns of population growth</a:t>
            </a:r>
            <a:endParaRPr/>
          </a:p>
        </p:txBody>
      </p:sp>
      <p:pic>
        <p:nvPicPr>
          <p:cNvPr id="3314" name="Google Shape;3314;p58"/>
          <p:cNvPicPr preferRelativeResize="0"/>
          <p:nvPr/>
        </p:nvPicPr>
        <p:blipFill rotWithShape="1">
          <a:blip r:embed="rId3">
            <a:alphaModFix/>
          </a:blip>
          <a:srcRect l="28717" t="4253" r="49682" b="75310"/>
          <a:stretch/>
        </p:blipFill>
        <p:spPr>
          <a:xfrm>
            <a:off x="3152112" y="2243241"/>
            <a:ext cx="1157084" cy="857974"/>
          </a:xfrm>
          <a:prstGeom prst="rect">
            <a:avLst/>
          </a:prstGeom>
          <a:noFill/>
          <a:ln>
            <a:noFill/>
          </a:ln>
        </p:spPr>
      </p:pic>
      <p:pic>
        <p:nvPicPr>
          <p:cNvPr id="3315" name="Google Shape;3315;p58" descr="Cloud With Lightning And Rain"/>
          <p:cNvPicPr preferRelativeResize="0"/>
          <p:nvPr/>
        </p:nvPicPr>
        <p:blipFill rotWithShape="1">
          <a:blip r:embed="rId4">
            <a:alphaModFix/>
          </a:blip>
          <a:srcRect/>
          <a:stretch/>
        </p:blipFill>
        <p:spPr>
          <a:xfrm>
            <a:off x="3273454" y="3756786"/>
            <a:ext cx="914400" cy="914400"/>
          </a:xfrm>
          <a:prstGeom prst="rect">
            <a:avLst/>
          </a:prstGeom>
          <a:noFill/>
          <a:ln>
            <a:noFill/>
          </a:ln>
        </p:spPr>
      </p:pic>
      <p:pic>
        <p:nvPicPr>
          <p:cNvPr id="3316" name="Google Shape;3316;p58" descr="Leaf"/>
          <p:cNvPicPr preferRelativeResize="0"/>
          <p:nvPr/>
        </p:nvPicPr>
        <p:blipFill rotWithShape="1">
          <a:blip r:embed="rId5">
            <a:alphaModFix/>
          </a:blip>
          <a:srcRect/>
          <a:stretch/>
        </p:blipFill>
        <p:spPr>
          <a:xfrm>
            <a:off x="4309196" y="2186815"/>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1"/>
        <p:cNvGrpSpPr/>
        <p:nvPr/>
      </p:nvGrpSpPr>
      <p:grpSpPr>
        <a:xfrm>
          <a:off x="0" y="0"/>
          <a:ext cx="0" cy="0"/>
          <a:chOff x="0" y="0"/>
          <a:chExt cx="0" cy="0"/>
        </a:xfrm>
      </p:grpSpPr>
      <p:sp>
        <p:nvSpPr>
          <p:cNvPr id="3322" name="Google Shape;3322;p59"/>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400"/>
              <a:buFont typeface="Impact"/>
              <a:buNone/>
            </a:pPr>
            <a:r>
              <a:rPr lang="en-CA" sz="4400"/>
              <a:t>PREDATOR-PREY MODEL</a:t>
            </a:r>
            <a:endParaRPr/>
          </a:p>
        </p:txBody>
      </p:sp>
      <p:sp>
        <p:nvSpPr>
          <p:cNvPr id="3323" name="Google Shape;3323;p59"/>
          <p:cNvSpPr/>
          <p:nvPr/>
        </p:nvSpPr>
        <p:spPr>
          <a:xfrm>
            <a:off x="1013435" y="1135853"/>
            <a:ext cx="24125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latin typeface="Gill Sans"/>
                <a:ea typeface="Gill Sans"/>
                <a:cs typeface="Gill Sans"/>
                <a:sym typeface="Gill Sans"/>
              </a:rPr>
              <a:t>What did you notice?</a:t>
            </a:r>
            <a:endParaRPr/>
          </a:p>
        </p:txBody>
      </p:sp>
      <p:graphicFrame>
        <p:nvGraphicFramePr>
          <p:cNvPr id="3324" name="Google Shape;3324;p59"/>
          <p:cNvGraphicFramePr/>
          <p:nvPr/>
        </p:nvGraphicFramePr>
        <p:xfrm>
          <a:off x="4431094" y="1007332"/>
          <a:ext cx="3000000" cy="3000000"/>
        </p:xfrm>
        <a:graphic>
          <a:graphicData uri="http://schemas.openxmlformats.org/drawingml/2006/table">
            <a:tbl>
              <a:tblPr firstRow="1" bandRow="1">
                <a:noFill/>
                <a:tableStyleId>{85F2C0A8-3ABA-49F9-A177-480561456505}</a:tableStyleId>
              </a:tblPr>
              <a:tblGrid>
                <a:gridCol w="1463525">
                  <a:extLst>
                    <a:ext uri="{9D8B030D-6E8A-4147-A177-3AD203B41FA5}">
                      <a16:colId xmlns:a16="http://schemas.microsoft.com/office/drawing/2014/main" val="20000"/>
                    </a:ext>
                  </a:extLst>
                </a:gridCol>
                <a:gridCol w="1463525">
                  <a:extLst>
                    <a:ext uri="{9D8B030D-6E8A-4147-A177-3AD203B41FA5}">
                      <a16:colId xmlns:a16="http://schemas.microsoft.com/office/drawing/2014/main" val="20001"/>
                    </a:ext>
                  </a:extLst>
                </a:gridCol>
                <a:gridCol w="1463525">
                  <a:extLst>
                    <a:ext uri="{9D8B030D-6E8A-4147-A177-3AD203B41FA5}">
                      <a16:colId xmlns:a16="http://schemas.microsoft.com/office/drawing/2014/main" val="20002"/>
                    </a:ext>
                  </a:extLst>
                </a:gridCol>
              </a:tblGrid>
              <a:tr h="537100">
                <a:tc>
                  <a:txBody>
                    <a:bodyPr/>
                    <a:lstStyle/>
                    <a:p>
                      <a:pPr marL="0" marR="0" lvl="0" indent="0" algn="l" rtl="0">
                        <a:spcBef>
                          <a:spcPts val="0"/>
                        </a:spcBef>
                        <a:spcAft>
                          <a:spcPts val="0"/>
                        </a:spcAft>
                        <a:buNone/>
                      </a:pPr>
                      <a:r>
                        <a:rPr lang="en-CA" sz="1600"/>
                        <a:t>Time (years)</a:t>
                      </a:r>
                      <a:endParaRPr/>
                    </a:p>
                  </a:txBody>
                  <a:tcPr marL="91450" marR="91450" marT="45725" marB="45725"/>
                </a:tc>
                <a:tc>
                  <a:txBody>
                    <a:bodyPr/>
                    <a:lstStyle/>
                    <a:p>
                      <a:pPr marL="0" marR="0" lvl="0" indent="0" algn="l" rtl="0">
                        <a:spcBef>
                          <a:spcPts val="0"/>
                        </a:spcBef>
                        <a:spcAft>
                          <a:spcPts val="0"/>
                        </a:spcAft>
                        <a:buNone/>
                      </a:pPr>
                      <a:r>
                        <a:rPr lang="en-CA" sz="1600"/>
                        <a:t>Wolf Population</a:t>
                      </a:r>
                      <a:endParaRPr/>
                    </a:p>
                  </a:txBody>
                  <a:tcPr marL="91450" marR="91450" marT="45725" marB="45725"/>
                </a:tc>
                <a:tc>
                  <a:txBody>
                    <a:bodyPr/>
                    <a:lstStyle/>
                    <a:p>
                      <a:pPr marL="0" marR="0" lvl="0" indent="0" algn="l" rtl="0">
                        <a:spcBef>
                          <a:spcPts val="0"/>
                        </a:spcBef>
                        <a:spcAft>
                          <a:spcPts val="0"/>
                        </a:spcAft>
                        <a:buNone/>
                      </a:pPr>
                      <a:r>
                        <a:rPr lang="en-CA" sz="1600"/>
                        <a:t>Caribou Population</a:t>
                      </a:r>
                      <a:endParaRPr/>
                    </a:p>
                  </a:txBody>
                  <a:tcPr marL="91450" marR="91450" marT="45725" marB="45725"/>
                </a:tc>
                <a:extLst>
                  <a:ext uri="{0D108BD9-81ED-4DB2-BD59-A6C34878D82A}">
                    <a16:rowId xmlns:a16="http://schemas.microsoft.com/office/drawing/2014/main" val="10000"/>
                  </a:ext>
                </a:extLst>
              </a:tr>
              <a:tr h="306925">
                <a:tc>
                  <a:txBody>
                    <a:bodyPr/>
                    <a:lstStyle/>
                    <a:p>
                      <a:pPr marL="0" marR="0" lvl="0" indent="0" algn="l" rtl="0">
                        <a:spcBef>
                          <a:spcPts val="0"/>
                        </a:spcBef>
                        <a:spcAft>
                          <a:spcPts val="0"/>
                        </a:spcAft>
                        <a:buNone/>
                      </a:pPr>
                      <a:r>
                        <a:rPr lang="en-CA" sz="1600"/>
                        <a:t>0</a:t>
                      </a:r>
                      <a:endParaRPr/>
                    </a:p>
                  </a:txBody>
                  <a:tcPr marL="91450" marR="91450" marT="45725" marB="45725"/>
                </a:tc>
                <a:tc>
                  <a:txBody>
                    <a:bodyPr/>
                    <a:lstStyle/>
                    <a:p>
                      <a:pPr marL="0" marR="0" lvl="0" indent="0" algn="l" rtl="0">
                        <a:spcBef>
                          <a:spcPts val="0"/>
                        </a:spcBef>
                        <a:spcAft>
                          <a:spcPts val="0"/>
                        </a:spcAft>
                        <a:buNone/>
                      </a:pPr>
                      <a:r>
                        <a:rPr lang="en-CA" sz="1600"/>
                        <a:t>3</a:t>
                      </a:r>
                      <a:endParaRPr/>
                    </a:p>
                  </a:txBody>
                  <a:tcPr marL="91450" marR="91450" marT="45725" marB="45725"/>
                </a:tc>
                <a:tc>
                  <a:txBody>
                    <a:bodyPr/>
                    <a:lstStyle/>
                    <a:p>
                      <a:pPr marL="0" marR="0" lvl="0" indent="0" algn="l" rtl="0">
                        <a:spcBef>
                          <a:spcPts val="0"/>
                        </a:spcBef>
                        <a:spcAft>
                          <a:spcPts val="0"/>
                        </a:spcAft>
                        <a:buNone/>
                      </a:pPr>
                      <a:r>
                        <a:rPr lang="en-CA" sz="1600"/>
                        <a:t>10</a:t>
                      </a:r>
                      <a:endParaRPr/>
                    </a:p>
                  </a:txBody>
                  <a:tcPr marL="91450" marR="91450" marT="45725" marB="45725"/>
                </a:tc>
                <a:extLst>
                  <a:ext uri="{0D108BD9-81ED-4DB2-BD59-A6C34878D82A}">
                    <a16:rowId xmlns:a16="http://schemas.microsoft.com/office/drawing/2014/main" val="10001"/>
                  </a:ext>
                </a:extLst>
              </a:tr>
              <a:tr h="306925">
                <a:tc>
                  <a:txBody>
                    <a:bodyPr/>
                    <a:lstStyle/>
                    <a:p>
                      <a:pPr marL="0" marR="0" lvl="0" indent="0" algn="l" rtl="0">
                        <a:spcBef>
                          <a:spcPts val="0"/>
                        </a:spcBef>
                        <a:spcAft>
                          <a:spcPts val="0"/>
                        </a:spcAft>
                        <a:buNone/>
                      </a:pPr>
                      <a:r>
                        <a:rPr lang="en-CA" sz="1600"/>
                        <a:t>5</a:t>
                      </a:r>
                      <a:endParaRPr/>
                    </a:p>
                  </a:txBody>
                  <a:tcPr marL="91450" marR="91450" marT="45725" marB="45725"/>
                </a:tc>
                <a:tc>
                  <a:txBody>
                    <a:bodyPr/>
                    <a:lstStyle/>
                    <a:p>
                      <a:pPr marL="0" marR="0" lvl="0" indent="0" algn="l" rtl="0">
                        <a:spcBef>
                          <a:spcPts val="0"/>
                        </a:spcBef>
                        <a:spcAft>
                          <a:spcPts val="0"/>
                        </a:spcAft>
                        <a:buNone/>
                      </a:pPr>
                      <a:r>
                        <a:rPr lang="en-CA" sz="1600"/>
                        <a:t>4</a:t>
                      </a:r>
                      <a:endParaRPr/>
                    </a:p>
                  </a:txBody>
                  <a:tcPr marL="91450" marR="91450" marT="45725" marB="45725"/>
                </a:tc>
                <a:tc>
                  <a:txBody>
                    <a:bodyPr/>
                    <a:lstStyle/>
                    <a:p>
                      <a:pPr marL="0" marR="0" lvl="0" indent="0" algn="l" rtl="0">
                        <a:spcBef>
                          <a:spcPts val="0"/>
                        </a:spcBef>
                        <a:spcAft>
                          <a:spcPts val="0"/>
                        </a:spcAft>
                        <a:buNone/>
                      </a:pPr>
                      <a:r>
                        <a:rPr lang="en-CA" sz="1600"/>
                        <a:t>16</a:t>
                      </a:r>
                      <a:endParaRPr/>
                    </a:p>
                  </a:txBody>
                  <a:tcPr marL="91450" marR="91450" marT="45725" marB="45725"/>
                </a:tc>
                <a:extLst>
                  <a:ext uri="{0D108BD9-81ED-4DB2-BD59-A6C34878D82A}">
                    <a16:rowId xmlns:a16="http://schemas.microsoft.com/office/drawing/2014/main" val="10002"/>
                  </a:ext>
                </a:extLst>
              </a:tr>
              <a:tr h="306925">
                <a:tc>
                  <a:txBody>
                    <a:bodyPr/>
                    <a:lstStyle/>
                    <a:p>
                      <a:pPr marL="0" marR="0" lvl="0" indent="0" algn="l" rtl="0">
                        <a:spcBef>
                          <a:spcPts val="0"/>
                        </a:spcBef>
                        <a:spcAft>
                          <a:spcPts val="0"/>
                        </a:spcAft>
                        <a:buNone/>
                      </a:pPr>
                      <a:r>
                        <a:rPr lang="en-CA" sz="1600"/>
                        <a:t>10</a:t>
                      </a:r>
                      <a:endParaRPr/>
                    </a:p>
                  </a:txBody>
                  <a:tcPr marL="91450" marR="91450" marT="45725" marB="45725"/>
                </a:tc>
                <a:tc>
                  <a:txBody>
                    <a:bodyPr/>
                    <a:lstStyle/>
                    <a:p>
                      <a:pPr marL="0" marR="0" lvl="0" indent="0" algn="l" rtl="0">
                        <a:spcBef>
                          <a:spcPts val="0"/>
                        </a:spcBef>
                        <a:spcAft>
                          <a:spcPts val="0"/>
                        </a:spcAft>
                        <a:buNone/>
                      </a:pPr>
                      <a:r>
                        <a:rPr lang="en-CA" sz="1600"/>
                        <a:t>5</a:t>
                      </a:r>
                      <a:endParaRPr/>
                    </a:p>
                  </a:txBody>
                  <a:tcPr marL="91450" marR="91450" marT="45725" marB="45725"/>
                </a:tc>
                <a:tc>
                  <a:txBody>
                    <a:bodyPr/>
                    <a:lstStyle/>
                    <a:p>
                      <a:pPr marL="0" marR="0" lvl="0" indent="0" algn="l" rtl="0">
                        <a:spcBef>
                          <a:spcPts val="0"/>
                        </a:spcBef>
                        <a:spcAft>
                          <a:spcPts val="0"/>
                        </a:spcAft>
                        <a:buNone/>
                      </a:pPr>
                      <a:r>
                        <a:rPr lang="en-CA" sz="1600"/>
                        <a:t>20</a:t>
                      </a:r>
                      <a:endParaRPr/>
                    </a:p>
                  </a:txBody>
                  <a:tcPr marL="91450" marR="91450" marT="45725" marB="45725"/>
                </a:tc>
                <a:extLst>
                  <a:ext uri="{0D108BD9-81ED-4DB2-BD59-A6C34878D82A}">
                    <a16:rowId xmlns:a16="http://schemas.microsoft.com/office/drawing/2014/main" val="10003"/>
                  </a:ext>
                </a:extLst>
              </a:tr>
              <a:tr h="306925">
                <a:tc>
                  <a:txBody>
                    <a:bodyPr/>
                    <a:lstStyle/>
                    <a:p>
                      <a:pPr marL="0" marR="0" lvl="0" indent="0" algn="l" rtl="0">
                        <a:spcBef>
                          <a:spcPts val="0"/>
                        </a:spcBef>
                        <a:spcAft>
                          <a:spcPts val="0"/>
                        </a:spcAft>
                        <a:buNone/>
                      </a:pPr>
                      <a:r>
                        <a:rPr lang="en-CA" sz="1600"/>
                        <a:t>15</a:t>
                      </a:r>
                      <a:endParaRPr/>
                    </a:p>
                  </a:txBody>
                  <a:tcPr marL="91450" marR="91450" marT="45725" marB="45725"/>
                </a:tc>
                <a:tc>
                  <a:txBody>
                    <a:bodyPr/>
                    <a:lstStyle/>
                    <a:p>
                      <a:pPr marL="0" marR="0" lvl="0" indent="0" algn="l" rtl="0">
                        <a:spcBef>
                          <a:spcPts val="0"/>
                        </a:spcBef>
                        <a:spcAft>
                          <a:spcPts val="0"/>
                        </a:spcAft>
                        <a:buNone/>
                      </a:pPr>
                      <a:r>
                        <a:rPr lang="en-CA" sz="1600"/>
                        <a:t>7</a:t>
                      </a:r>
                      <a:endParaRPr/>
                    </a:p>
                  </a:txBody>
                  <a:tcPr marL="91450" marR="91450" marT="45725" marB="45725"/>
                </a:tc>
                <a:tc>
                  <a:txBody>
                    <a:bodyPr/>
                    <a:lstStyle/>
                    <a:p>
                      <a:pPr marL="0" marR="0" lvl="0" indent="0" algn="l" rtl="0">
                        <a:spcBef>
                          <a:spcPts val="0"/>
                        </a:spcBef>
                        <a:spcAft>
                          <a:spcPts val="0"/>
                        </a:spcAft>
                        <a:buNone/>
                      </a:pPr>
                      <a:r>
                        <a:rPr lang="en-CA" sz="1600"/>
                        <a:t>14</a:t>
                      </a:r>
                      <a:endParaRPr/>
                    </a:p>
                  </a:txBody>
                  <a:tcPr marL="91450" marR="91450" marT="45725" marB="45725"/>
                </a:tc>
                <a:extLst>
                  <a:ext uri="{0D108BD9-81ED-4DB2-BD59-A6C34878D82A}">
                    <a16:rowId xmlns:a16="http://schemas.microsoft.com/office/drawing/2014/main" val="10004"/>
                  </a:ext>
                </a:extLst>
              </a:tr>
              <a:tr h="306925">
                <a:tc>
                  <a:txBody>
                    <a:bodyPr/>
                    <a:lstStyle/>
                    <a:p>
                      <a:pPr marL="0" marR="0" lvl="0" indent="0" algn="l" rtl="0">
                        <a:spcBef>
                          <a:spcPts val="0"/>
                        </a:spcBef>
                        <a:spcAft>
                          <a:spcPts val="0"/>
                        </a:spcAft>
                        <a:buNone/>
                      </a:pPr>
                      <a:r>
                        <a:rPr lang="en-CA" sz="1600"/>
                        <a:t>20</a:t>
                      </a:r>
                      <a:endParaRPr/>
                    </a:p>
                  </a:txBody>
                  <a:tcPr marL="91450" marR="91450" marT="45725" marB="45725"/>
                </a:tc>
                <a:tc>
                  <a:txBody>
                    <a:bodyPr/>
                    <a:lstStyle/>
                    <a:p>
                      <a:pPr marL="0" marR="0" lvl="0" indent="0" algn="l" rtl="0">
                        <a:spcBef>
                          <a:spcPts val="0"/>
                        </a:spcBef>
                        <a:spcAft>
                          <a:spcPts val="0"/>
                        </a:spcAft>
                        <a:buNone/>
                      </a:pPr>
                      <a:r>
                        <a:rPr lang="en-CA" sz="1600"/>
                        <a:t>8</a:t>
                      </a:r>
                      <a:endParaRPr/>
                    </a:p>
                  </a:txBody>
                  <a:tcPr marL="91450" marR="91450" marT="45725" marB="45725"/>
                </a:tc>
                <a:tc>
                  <a:txBody>
                    <a:bodyPr/>
                    <a:lstStyle/>
                    <a:p>
                      <a:pPr marL="0" marR="0" lvl="0" indent="0" algn="l" rtl="0">
                        <a:spcBef>
                          <a:spcPts val="0"/>
                        </a:spcBef>
                        <a:spcAft>
                          <a:spcPts val="0"/>
                        </a:spcAft>
                        <a:buNone/>
                      </a:pPr>
                      <a:r>
                        <a:rPr lang="en-CA" sz="1600"/>
                        <a:t>4</a:t>
                      </a:r>
                      <a:endParaRPr/>
                    </a:p>
                  </a:txBody>
                  <a:tcPr marL="91450" marR="91450" marT="45725" marB="45725"/>
                </a:tc>
                <a:extLst>
                  <a:ext uri="{0D108BD9-81ED-4DB2-BD59-A6C34878D82A}">
                    <a16:rowId xmlns:a16="http://schemas.microsoft.com/office/drawing/2014/main" val="10005"/>
                  </a:ext>
                </a:extLst>
              </a:tr>
              <a:tr h="306925">
                <a:tc>
                  <a:txBody>
                    <a:bodyPr/>
                    <a:lstStyle/>
                    <a:p>
                      <a:pPr marL="0" marR="0" lvl="0" indent="0" algn="l" rtl="0">
                        <a:spcBef>
                          <a:spcPts val="0"/>
                        </a:spcBef>
                        <a:spcAft>
                          <a:spcPts val="0"/>
                        </a:spcAft>
                        <a:buNone/>
                      </a:pPr>
                      <a:r>
                        <a:rPr lang="en-CA" sz="1600"/>
                        <a:t>25</a:t>
                      </a:r>
                      <a:endParaRPr/>
                    </a:p>
                  </a:txBody>
                  <a:tcPr marL="91450" marR="91450" marT="45725" marB="45725"/>
                </a:tc>
                <a:tc>
                  <a:txBody>
                    <a:bodyPr/>
                    <a:lstStyle/>
                    <a:p>
                      <a:pPr marL="0" marR="0" lvl="0" indent="0" algn="l" rtl="0">
                        <a:spcBef>
                          <a:spcPts val="0"/>
                        </a:spcBef>
                        <a:spcAft>
                          <a:spcPts val="0"/>
                        </a:spcAft>
                        <a:buNone/>
                      </a:pPr>
                      <a:r>
                        <a:rPr lang="en-CA" sz="1600"/>
                        <a:t>4</a:t>
                      </a:r>
                      <a:endParaRPr/>
                    </a:p>
                  </a:txBody>
                  <a:tcPr marL="91450" marR="91450" marT="45725" marB="45725"/>
                </a:tc>
                <a:tc>
                  <a:txBody>
                    <a:bodyPr/>
                    <a:lstStyle/>
                    <a:p>
                      <a:pPr marL="0" marR="0" lvl="0" indent="0" algn="l" rtl="0">
                        <a:spcBef>
                          <a:spcPts val="0"/>
                        </a:spcBef>
                        <a:spcAft>
                          <a:spcPts val="0"/>
                        </a:spcAft>
                        <a:buNone/>
                      </a:pPr>
                      <a:r>
                        <a:rPr lang="en-CA" sz="1600"/>
                        <a:t>6</a:t>
                      </a:r>
                      <a:endParaRPr/>
                    </a:p>
                  </a:txBody>
                  <a:tcPr marL="91450" marR="91450" marT="45725" marB="45725"/>
                </a:tc>
                <a:extLst>
                  <a:ext uri="{0D108BD9-81ED-4DB2-BD59-A6C34878D82A}">
                    <a16:rowId xmlns:a16="http://schemas.microsoft.com/office/drawing/2014/main" val="10006"/>
                  </a:ext>
                </a:extLst>
              </a:tr>
              <a:tr h="306925">
                <a:tc>
                  <a:txBody>
                    <a:bodyPr/>
                    <a:lstStyle/>
                    <a:p>
                      <a:pPr marL="0" marR="0" lvl="0" indent="0" algn="l" rtl="0">
                        <a:spcBef>
                          <a:spcPts val="0"/>
                        </a:spcBef>
                        <a:spcAft>
                          <a:spcPts val="0"/>
                        </a:spcAft>
                        <a:buNone/>
                      </a:pPr>
                      <a:r>
                        <a:rPr lang="en-CA" sz="1600"/>
                        <a:t>30</a:t>
                      </a:r>
                      <a:endParaRPr/>
                    </a:p>
                  </a:txBody>
                  <a:tcPr marL="91450" marR="91450" marT="45725" marB="45725"/>
                </a:tc>
                <a:tc>
                  <a:txBody>
                    <a:bodyPr/>
                    <a:lstStyle/>
                    <a:p>
                      <a:pPr marL="0" marR="0" lvl="0" indent="0" algn="l" rtl="0">
                        <a:spcBef>
                          <a:spcPts val="0"/>
                        </a:spcBef>
                        <a:spcAft>
                          <a:spcPts val="0"/>
                        </a:spcAft>
                        <a:buNone/>
                      </a:pPr>
                      <a:r>
                        <a:rPr lang="en-CA" sz="1600"/>
                        <a:t>3</a:t>
                      </a:r>
                      <a:endParaRPr/>
                    </a:p>
                  </a:txBody>
                  <a:tcPr marL="91450" marR="91450" marT="45725" marB="45725"/>
                </a:tc>
                <a:tc>
                  <a:txBody>
                    <a:bodyPr/>
                    <a:lstStyle/>
                    <a:p>
                      <a:pPr marL="0" marR="0" lvl="0" indent="0" algn="l" rtl="0">
                        <a:spcBef>
                          <a:spcPts val="0"/>
                        </a:spcBef>
                        <a:spcAft>
                          <a:spcPts val="0"/>
                        </a:spcAft>
                        <a:buNone/>
                      </a:pPr>
                      <a:r>
                        <a:rPr lang="en-CA" sz="1600"/>
                        <a:t>12</a:t>
                      </a:r>
                      <a:endParaRPr/>
                    </a:p>
                  </a:txBody>
                  <a:tcPr marL="91450" marR="91450" marT="45725" marB="45725"/>
                </a:tc>
                <a:extLst>
                  <a:ext uri="{0D108BD9-81ED-4DB2-BD59-A6C34878D82A}">
                    <a16:rowId xmlns:a16="http://schemas.microsoft.com/office/drawing/2014/main" val="10007"/>
                  </a:ext>
                </a:extLst>
              </a:tr>
              <a:tr h="306925">
                <a:tc>
                  <a:txBody>
                    <a:bodyPr/>
                    <a:lstStyle/>
                    <a:p>
                      <a:pPr marL="0" marR="0" lvl="0" indent="0" algn="l" rtl="0">
                        <a:spcBef>
                          <a:spcPts val="0"/>
                        </a:spcBef>
                        <a:spcAft>
                          <a:spcPts val="0"/>
                        </a:spcAft>
                        <a:buNone/>
                      </a:pPr>
                      <a:r>
                        <a:rPr lang="en-CA" sz="1600"/>
                        <a:t>35</a:t>
                      </a:r>
                      <a:endParaRPr/>
                    </a:p>
                  </a:txBody>
                  <a:tcPr marL="91450" marR="91450" marT="45725" marB="45725"/>
                </a:tc>
                <a:tc>
                  <a:txBody>
                    <a:bodyPr/>
                    <a:lstStyle/>
                    <a:p>
                      <a:pPr marL="0" marR="0" lvl="0" indent="0" algn="l" rtl="0">
                        <a:spcBef>
                          <a:spcPts val="0"/>
                        </a:spcBef>
                        <a:spcAft>
                          <a:spcPts val="0"/>
                        </a:spcAft>
                        <a:buNone/>
                      </a:pPr>
                      <a:r>
                        <a:rPr lang="en-CA" sz="1600"/>
                        <a:t>5</a:t>
                      </a:r>
                      <a:endParaRPr/>
                    </a:p>
                  </a:txBody>
                  <a:tcPr marL="91450" marR="91450" marT="45725" marB="45725"/>
                </a:tc>
                <a:tc>
                  <a:txBody>
                    <a:bodyPr/>
                    <a:lstStyle/>
                    <a:p>
                      <a:pPr marL="0" marR="0" lvl="0" indent="0" algn="l" rtl="0">
                        <a:spcBef>
                          <a:spcPts val="0"/>
                        </a:spcBef>
                        <a:spcAft>
                          <a:spcPts val="0"/>
                        </a:spcAft>
                        <a:buNone/>
                      </a:pPr>
                      <a:r>
                        <a:rPr lang="en-CA" sz="1600"/>
                        <a:t>15</a:t>
                      </a:r>
                      <a:endParaRPr/>
                    </a:p>
                  </a:txBody>
                  <a:tcPr marL="91450" marR="91450" marT="45725" marB="45725"/>
                </a:tc>
                <a:extLst>
                  <a:ext uri="{0D108BD9-81ED-4DB2-BD59-A6C34878D82A}">
                    <a16:rowId xmlns:a16="http://schemas.microsoft.com/office/drawing/2014/main" val="10008"/>
                  </a:ext>
                </a:extLst>
              </a:tr>
              <a:tr h="306925">
                <a:tc>
                  <a:txBody>
                    <a:bodyPr/>
                    <a:lstStyle/>
                    <a:p>
                      <a:pPr marL="0" marR="0" lvl="0" indent="0" algn="l" rtl="0">
                        <a:spcBef>
                          <a:spcPts val="0"/>
                        </a:spcBef>
                        <a:spcAft>
                          <a:spcPts val="0"/>
                        </a:spcAft>
                        <a:buNone/>
                      </a:pPr>
                      <a:r>
                        <a:rPr lang="en-CA" sz="1600"/>
                        <a:t>40</a:t>
                      </a:r>
                      <a:endParaRPr/>
                    </a:p>
                  </a:txBody>
                  <a:tcPr marL="91450" marR="91450" marT="45725" marB="45725"/>
                </a:tc>
                <a:tc>
                  <a:txBody>
                    <a:bodyPr/>
                    <a:lstStyle/>
                    <a:p>
                      <a:pPr marL="0" marR="0" lvl="0" indent="0" algn="l" rtl="0">
                        <a:spcBef>
                          <a:spcPts val="0"/>
                        </a:spcBef>
                        <a:spcAft>
                          <a:spcPts val="0"/>
                        </a:spcAft>
                        <a:buNone/>
                      </a:pPr>
                      <a:r>
                        <a:rPr lang="en-CA" sz="1600"/>
                        <a:t>6</a:t>
                      </a:r>
                      <a:endParaRPr/>
                    </a:p>
                  </a:txBody>
                  <a:tcPr marL="91450" marR="91450" marT="45725" marB="45725"/>
                </a:tc>
                <a:tc>
                  <a:txBody>
                    <a:bodyPr/>
                    <a:lstStyle/>
                    <a:p>
                      <a:pPr marL="0" marR="0" lvl="0" indent="0" algn="l" rtl="0">
                        <a:spcBef>
                          <a:spcPts val="0"/>
                        </a:spcBef>
                        <a:spcAft>
                          <a:spcPts val="0"/>
                        </a:spcAft>
                        <a:buNone/>
                      </a:pPr>
                      <a:r>
                        <a:rPr lang="en-CA" sz="1600"/>
                        <a:t>21</a:t>
                      </a:r>
                      <a:endParaRPr/>
                    </a:p>
                  </a:txBody>
                  <a:tcPr marL="91450" marR="91450" marT="45725" marB="45725"/>
                </a:tc>
                <a:extLst>
                  <a:ext uri="{0D108BD9-81ED-4DB2-BD59-A6C34878D82A}">
                    <a16:rowId xmlns:a16="http://schemas.microsoft.com/office/drawing/2014/main" val="10009"/>
                  </a:ext>
                </a:extLst>
              </a:tr>
              <a:tr h="306925">
                <a:tc>
                  <a:txBody>
                    <a:bodyPr/>
                    <a:lstStyle/>
                    <a:p>
                      <a:pPr marL="0" marR="0" lvl="0" indent="0" algn="l" rtl="0">
                        <a:spcBef>
                          <a:spcPts val="0"/>
                        </a:spcBef>
                        <a:spcAft>
                          <a:spcPts val="0"/>
                        </a:spcAft>
                        <a:buNone/>
                      </a:pPr>
                      <a:r>
                        <a:rPr lang="en-CA" sz="1600"/>
                        <a:t>45</a:t>
                      </a:r>
                      <a:endParaRPr/>
                    </a:p>
                  </a:txBody>
                  <a:tcPr marL="91450" marR="91450" marT="45725" marB="45725"/>
                </a:tc>
                <a:tc>
                  <a:txBody>
                    <a:bodyPr/>
                    <a:lstStyle/>
                    <a:p>
                      <a:pPr marL="0" marR="0" lvl="0" indent="0" algn="l" rtl="0">
                        <a:spcBef>
                          <a:spcPts val="0"/>
                        </a:spcBef>
                        <a:spcAft>
                          <a:spcPts val="0"/>
                        </a:spcAft>
                        <a:buNone/>
                      </a:pPr>
                      <a:r>
                        <a:rPr lang="en-CA" sz="1600"/>
                        <a:t>9</a:t>
                      </a:r>
                      <a:endParaRPr/>
                    </a:p>
                  </a:txBody>
                  <a:tcPr marL="91450" marR="91450" marT="45725" marB="45725"/>
                </a:tc>
                <a:tc>
                  <a:txBody>
                    <a:bodyPr/>
                    <a:lstStyle/>
                    <a:p>
                      <a:pPr marL="0" marR="0" lvl="0" indent="0" algn="l" rtl="0">
                        <a:spcBef>
                          <a:spcPts val="0"/>
                        </a:spcBef>
                        <a:spcAft>
                          <a:spcPts val="0"/>
                        </a:spcAft>
                        <a:buNone/>
                      </a:pPr>
                      <a:r>
                        <a:rPr lang="en-CA" sz="1600"/>
                        <a:t>18</a:t>
                      </a:r>
                      <a:endParaRPr/>
                    </a:p>
                  </a:txBody>
                  <a:tcPr marL="91450" marR="91450" marT="45725" marB="45725"/>
                </a:tc>
                <a:extLst>
                  <a:ext uri="{0D108BD9-81ED-4DB2-BD59-A6C34878D82A}">
                    <a16:rowId xmlns:a16="http://schemas.microsoft.com/office/drawing/2014/main" val="10010"/>
                  </a:ext>
                </a:extLst>
              </a:tr>
              <a:tr h="306925">
                <a:tc>
                  <a:txBody>
                    <a:bodyPr/>
                    <a:lstStyle/>
                    <a:p>
                      <a:pPr marL="0" marR="0" lvl="0" indent="0" algn="l" rtl="0">
                        <a:spcBef>
                          <a:spcPts val="0"/>
                        </a:spcBef>
                        <a:spcAft>
                          <a:spcPts val="0"/>
                        </a:spcAft>
                        <a:buNone/>
                      </a:pPr>
                      <a:r>
                        <a:rPr lang="en-CA" sz="1600"/>
                        <a:t>50</a:t>
                      </a:r>
                      <a:endParaRPr/>
                    </a:p>
                  </a:txBody>
                  <a:tcPr marL="91450" marR="91450" marT="45725" marB="45725"/>
                </a:tc>
                <a:tc>
                  <a:txBody>
                    <a:bodyPr/>
                    <a:lstStyle/>
                    <a:p>
                      <a:pPr marL="0" marR="0" lvl="0" indent="0" algn="l" rtl="0">
                        <a:spcBef>
                          <a:spcPts val="0"/>
                        </a:spcBef>
                        <a:spcAft>
                          <a:spcPts val="0"/>
                        </a:spcAft>
                        <a:buNone/>
                      </a:pPr>
                      <a:r>
                        <a:rPr lang="en-CA" sz="1600"/>
                        <a:t>11</a:t>
                      </a:r>
                      <a:endParaRPr/>
                    </a:p>
                  </a:txBody>
                  <a:tcPr marL="91450" marR="91450" marT="45725" marB="45725"/>
                </a:tc>
                <a:tc>
                  <a:txBody>
                    <a:bodyPr/>
                    <a:lstStyle/>
                    <a:p>
                      <a:pPr marL="0" marR="0" lvl="0" indent="0" algn="l" rtl="0">
                        <a:spcBef>
                          <a:spcPts val="0"/>
                        </a:spcBef>
                        <a:spcAft>
                          <a:spcPts val="0"/>
                        </a:spcAft>
                        <a:buNone/>
                      </a:pPr>
                      <a:r>
                        <a:rPr lang="en-CA" sz="1600"/>
                        <a:t>13</a:t>
                      </a:r>
                      <a:endParaRPr/>
                    </a:p>
                  </a:txBody>
                  <a:tcPr marL="91450" marR="91450" marT="45725" marB="45725"/>
                </a:tc>
                <a:extLst>
                  <a:ext uri="{0D108BD9-81ED-4DB2-BD59-A6C34878D82A}">
                    <a16:rowId xmlns:a16="http://schemas.microsoft.com/office/drawing/2014/main" val="10011"/>
                  </a:ext>
                </a:extLst>
              </a:tr>
              <a:tr h="306925">
                <a:tc>
                  <a:txBody>
                    <a:bodyPr/>
                    <a:lstStyle/>
                    <a:p>
                      <a:pPr marL="0" marR="0" lvl="0" indent="0" algn="l" rtl="0">
                        <a:spcBef>
                          <a:spcPts val="0"/>
                        </a:spcBef>
                        <a:spcAft>
                          <a:spcPts val="0"/>
                        </a:spcAft>
                        <a:buNone/>
                      </a:pPr>
                      <a:r>
                        <a:rPr lang="en-CA" sz="1600"/>
                        <a:t>55</a:t>
                      </a:r>
                      <a:endParaRPr/>
                    </a:p>
                  </a:txBody>
                  <a:tcPr marL="91450" marR="91450" marT="45725" marB="45725"/>
                </a:tc>
                <a:tc>
                  <a:txBody>
                    <a:bodyPr/>
                    <a:lstStyle/>
                    <a:p>
                      <a:pPr marL="0" marR="0" lvl="0" indent="0" algn="l" rtl="0">
                        <a:spcBef>
                          <a:spcPts val="0"/>
                        </a:spcBef>
                        <a:spcAft>
                          <a:spcPts val="0"/>
                        </a:spcAft>
                        <a:buNone/>
                      </a:pPr>
                      <a:r>
                        <a:rPr lang="en-CA" sz="1600"/>
                        <a:t>10</a:t>
                      </a:r>
                      <a:endParaRPr/>
                    </a:p>
                  </a:txBody>
                  <a:tcPr marL="91450" marR="91450" marT="45725" marB="45725"/>
                </a:tc>
                <a:tc>
                  <a:txBody>
                    <a:bodyPr/>
                    <a:lstStyle/>
                    <a:p>
                      <a:pPr marL="0" marR="0" lvl="0" indent="0" algn="l" rtl="0">
                        <a:spcBef>
                          <a:spcPts val="0"/>
                        </a:spcBef>
                        <a:spcAft>
                          <a:spcPts val="0"/>
                        </a:spcAft>
                        <a:buNone/>
                      </a:pPr>
                      <a:r>
                        <a:rPr lang="en-CA" sz="1600"/>
                        <a:t>5</a:t>
                      </a:r>
                      <a:endParaRPr/>
                    </a:p>
                  </a:txBody>
                  <a:tcPr marL="91450" marR="91450" marT="45725" marB="45725"/>
                </a:tc>
                <a:extLst>
                  <a:ext uri="{0D108BD9-81ED-4DB2-BD59-A6C34878D82A}">
                    <a16:rowId xmlns:a16="http://schemas.microsoft.com/office/drawing/2014/main" val="10012"/>
                  </a:ext>
                </a:extLst>
              </a:tr>
              <a:tr h="306925">
                <a:tc>
                  <a:txBody>
                    <a:bodyPr/>
                    <a:lstStyle/>
                    <a:p>
                      <a:pPr marL="0" marR="0" lvl="0" indent="0" algn="l" rtl="0">
                        <a:spcBef>
                          <a:spcPts val="0"/>
                        </a:spcBef>
                        <a:spcAft>
                          <a:spcPts val="0"/>
                        </a:spcAft>
                        <a:buNone/>
                      </a:pPr>
                      <a:r>
                        <a:rPr lang="en-CA" sz="1600"/>
                        <a:t>60</a:t>
                      </a:r>
                      <a:endParaRPr/>
                    </a:p>
                  </a:txBody>
                  <a:tcPr marL="91450" marR="91450" marT="45725" marB="45725"/>
                </a:tc>
                <a:tc>
                  <a:txBody>
                    <a:bodyPr/>
                    <a:lstStyle/>
                    <a:p>
                      <a:pPr marL="0" marR="0" lvl="0" indent="0" algn="l" rtl="0">
                        <a:spcBef>
                          <a:spcPts val="0"/>
                        </a:spcBef>
                        <a:spcAft>
                          <a:spcPts val="0"/>
                        </a:spcAft>
                        <a:buNone/>
                      </a:pPr>
                      <a:r>
                        <a:rPr lang="en-CA" sz="1600"/>
                        <a:t>8</a:t>
                      </a:r>
                      <a:endParaRPr/>
                    </a:p>
                  </a:txBody>
                  <a:tcPr marL="91450" marR="91450" marT="45725" marB="45725"/>
                </a:tc>
                <a:tc>
                  <a:txBody>
                    <a:bodyPr/>
                    <a:lstStyle/>
                    <a:p>
                      <a:pPr marL="0" marR="0" lvl="0" indent="0" algn="l" rtl="0">
                        <a:spcBef>
                          <a:spcPts val="0"/>
                        </a:spcBef>
                        <a:spcAft>
                          <a:spcPts val="0"/>
                        </a:spcAft>
                        <a:buNone/>
                      </a:pPr>
                      <a:r>
                        <a:rPr lang="en-CA" sz="1600"/>
                        <a:t>3</a:t>
                      </a:r>
                      <a:endParaRPr/>
                    </a:p>
                  </a:txBody>
                  <a:tcPr marL="91450" marR="91450" marT="45725" marB="45725"/>
                </a:tc>
                <a:extLst>
                  <a:ext uri="{0D108BD9-81ED-4DB2-BD59-A6C34878D82A}">
                    <a16:rowId xmlns:a16="http://schemas.microsoft.com/office/drawing/2014/main" val="10013"/>
                  </a:ext>
                </a:extLst>
              </a:tr>
              <a:tr h="306925">
                <a:tc>
                  <a:txBody>
                    <a:bodyPr/>
                    <a:lstStyle/>
                    <a:p>
                      <a:pPr marL="0" marR="0" lvl="0" indent="0" algn="l" rtl="0">
                        <a:spcBef>
                          <a:spcPts val="0"/>
                        </a:spcBef>
                        <a:spcAft>
                          <a:spcPts val="0"/>
                        </a:spcAft>
                        <a:buNone/>
                      </a:pPr>
                      <a:r>
                        <a:rPr lang="en-CA" sz="1600"/>
                        <a:t>65</a:t>
                      </a:r>
                      <a:endParaRPr/>
                    </a:p>
                  </a:txBody>
                  <a:tcPr marL="91450" marR="91450" marT="45725" marB="45725"/>
                </a:tc>
                <a:tc>
                  <a:txBody>
                    <a:bodyPr/>
                    <a:lstStyle/>
                    <a:p>
                      <a:pPr marL="0" marR="0" lvl="0" indent="0" algn="l" rtl="0">
                        <a:spcBef>
                          <a:spcPts val="0"/>
                        </a:spcBef>
                        <a:spcAft>
                          <a:spcPts val="0"/>
                        </a:spcAft>
                        <a:buNone/>
                      </a:pPr>
                      <a:r>
                        <a:rPr lang="en-CA" sz="1600"/>
                        <a:t>4</a:t>
                      </a:r>
                      <a:endParaRPr/>
                    </a:p>
                  </a:txBody>
                  <a:tcPr marL="91450" marR="91450" marT="45725" marB="45725"/>
                </a:tc>
                <a:tc>
                  <a:txBody>
                    <a:bodyPr/>
                    <a:lstStyle/>
                    <a:p>
                      <a:pPr marL="0" marR="0" lvl="0" indent="0" algn="l" rtl="0">
                        <a:spcBef>
                          <a:spcPts val="0"/>
                        </a:spcBef>
                        <a:spcAft>
                          <a:spcPts val="0"/>
                        </a:spcAft>
                        <a:buNone/>
                      </a:pPr>
                      <a:r>
                        <a:rPr lang="en-CA" sz="1600"/>
                        <a:t>9</a:t>
                      </a:r>
                      <a:endParaRPr/>
                    </a:p>
                  </a:txBody>
                  <a:tcPr marL="91450" marR="91450" marT="45725" marB="45725"/>
                </a:tc>
                <a:extLst>
                  <a:ext uri="{0D108BD9-81ED-4DB2-BD59-A6C34878D82A}">
                    <a16:rowId xmlns:a16="http://schemas.microsoft.com/office/drawing/2014/main" val="10014"/>
                  </a:ext>
                </a:extLst>
              </a:tr>
            </a:tbl>
          </a:graphicData>
        </a:graphic>
      </p:graphicFrame>
      <p:grpSp>
        <p:nvGrpSpPr>
          <p:cNvPr id="3325" name="Google Shape;3325;p59"/>
          <p:cNvGrpSpPr/>
          <p:nvPr/>
        </p:nvGrpSpPr>
        <p:grpSpPr>
          <a:xfrm>
            <a:off x="644102" y="1782184"/>
            <a:ext cx="3738731" cy="4545587"/>
            <a:chOff x="644102" y="1782184"/>
            <a:chExt cx="3738731" cy="4545587"/>
          </a:xfrm>
        </p:grpSpPr>
        <p:grpSp>
          <p:nvGrpSpPr>
            <p:cNvPr id="3326" name="Google Shape;3326;p59"/>
            <p:cNvGrpSpPr/>
            <p:nvPr/>
          </p:nvGrpSpPr>
          <p:grpSpPr>
            <a:xfrm>
              <a:off x="644102" y="1782184"/>
              <a:ext cx="3537835" cy="4545587"/>
              <a:chOff x="644102" y="1782184"/>
              <a:chExt cx="3537835" cy="4545587"/>
            </a:xfrm>
          </p:grpSpPr>
          <p:graphicFrame>
            <p:nvGraphicFramePr>
              <p:cNvPr id="3327" name="Google Shape;3327;p59"/>
              <p:cNvGraphicFramePr/>
              <p:nvPr/>
            </p:nvGraphicFramePr>
            <p:xfrm>
              <a:off x="1013435" y="1782184"/>
              <a:ext cx="3168502" cy="4268588"/>
            </p:xfrm>
            <a:graphic>
              <a:graphicData uri="http://schemas.openxmlformats.org/drawingml/2006/chart">
                <c:chart xmlns:c="http://schemas.openxmlformats.org/drawingml/2006/chart" xmlns:r="http://schemas.openxmlformats.org/officeDocument/2006/relationships" r:id="rId3"/>
              </a:graphicData>
            </a:graphic>
          </p:graphicFrame>
          <p:sp>
            <p:nvSpPr>
              <p:cNvPr id="3328" name="Google Shape;3328;p59"/>
              <p:cNvSpPr/>
              <p:nvPr/>
            </p:nvSpPr>
            <p:spPr>
              <a:xfrm>
                <a:off x="1841927" y="5958439"/>
                <a:ext cx="13630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Gill Sans"/>
                    <a:ea typeface="Gill Sans"/>
                    <a:cs typeface="Gill Sans"/>
                    <a:sym typeface="Gill Sans"/>
                  </a:rPr>
                  <a:t>Time (years)</a:t>
                </a:r>
                <a:endParaRPr/>
              </a:p>
            </p:txBody>
          </p:sp>
          <p:sp>
            <p:nvSpPr>
              <p:cNvPr id="3329" name="Google Shape;3329;p59"/>
              <p:cNvSpPr/>
              <p:nvPr/>
            </p:nvSpPr>
            <p:spPr>
              <a:xfrm rot="-5400000">
                <a:off x="242390" y="3731811"/>
                <a:ext cx="1172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Gill Sans"/>
                    <a:ea typeface="Gill Sans"/>
                    <a:cs typeface="Gill Sans"/>
                    <a:sym typeface="Gill Sans"/>
                  </a:rPr>
                  <a:t>Population</a:t>
                </a:r>
                <a:endParaRPr/>
              </a:p>
            </p:txBody>
          </p:sp>
        </p:grpSp>
        <p:pic>
          <p:nvPicPr>
            <p:cNvPr id="3330" name="Google Shape;3330;p59"/>
            <p:cNvPicPr preferRelativeResize="0"/>
            <p:nvPr/>
          </p:nvPicPr>
          <p:blipFill rotWithShape="1">
            <a:blip r:embed="rId4">
              <a:alphaModFix/>
            </a:blip>
            <a:srcRect l="28717" t="4253" r="49682" b="75310"/>
            <a:stretch/>
          </p:blipFill>
          <p:spPr>
            <a:xfrm>
              <a:off x="3031911" y="3264395"/>
              <a:ext cx="1350923" cy="1001705"/>
            </a:xfrm>
            <a:prstGeom prst="rect">
              <a:avLst/>
            </a:prstGeom>
            <a:noFill/>
            <a:ln>
              <a:noFill/>
            </a:ln>
          </p:spPr>
        </p:pic>
      </p:grpSp>
      <p:pic>
        <p:nvPicPr>
          <p:cNvPr id="3331" name="Google Shape;3331;p59"/>
          <p:cNvPicPr preferRelativeResize="0"/>
          <p:nvPr/>
        </p:nvPicPr>
        <p:blipFill rotWithShape="1">
          <a:blip r:embed="rId5">
            <a:alphaModFix/>
          </a:blip>
          <a:srcRect l="9181" t="55768" r="72021" b="3936"/>
          <a:stretch/>
        </p:blipFill>
        <p:spPr>
          <a:xfrm>
            <a:off x="3300549" y="1505185"/>
            <a:ext cx="852386" cy="14320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36"/>
        <p:cNvGrpSpPr/>
        <p:nvPr/>
      </p:nvGrpSpPr>
      <p:grpSpPr>
        <a:xfrm>
          <a:off x="0" y="0"/>
          <a:ext cx="0" cy="0"/>
          <a:chOff x="0" y="0"/>
          <a:chExt cx="0" cy="0"/>
        </a:xfrm>
      </p:grpSpPr>
      <p:sp>
        <p:nvSpPr>
          <p:cNvPr id="3337" name="Google Shape;3337;p61"/>
          <p:cNvSpPr/>
          <p:nvPr/>
        </p:nvSpPr>
        <p:spPr>
          <a:xfrm>
            <a:off x="2667762" y="630936"/>
            <a:ext cx="3926681"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dk2"/>
          </a:solidFill>
          <a:ln>
            <a:noFill/>
          </a:ln>
        </p:spPr>
      </p:sp>
      <p:sp>
        <p:nvSpPr>
          <p:cNvPr id="3338" name="Google Shape;3338;p61"/>
          <p:cNvSpPr/>
          <p:nvPr/>
        </p:nvSpPr>
        <p:spPr>
          <a:xfrm>
            <a:off x="0" y="0"/>
            <a:ext cx="212598"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1"/>
          <p:cNvSpPr/>
          <p:nvPr/>
        </p:nvSpPr>
        <p:spPr>
          <a:xfrm>
            <a:off x="0" y="0"/>
            <a:ext cx="914399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340" name="Google Shape;3340;p61"/>
          <p:cNvSpPr txBox="1">
            <a:spLocks noGrp="1"/>
          </p:cNvSpPr>
          <p:nvPr>
            <p:ph type="title"/>
          </p:nvPr>
        </p:nvSpPr>
        <p:spPr>
          <a:xfrm>
            <a:off x="702593" y="3176833"/>
            <a:ext cx="7738813" cy="25815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7000"/>
              <a:buFont typeface="Impact"/>
              <a:buNone/>
            </a:pPr>
            <a:r>
              <a:rPr lang="en-CA" sz="7000"/>
              <a:t>SUMMARY</a:t>
            </a:r>
            <a:endParaRPr/>
          </a:p>
        </p:txBody>
      </p:sp>
      <p:sp>
        <p:nvSpPr>
          <p:cNvPr id="3341" name="Google Shape;3341;p61"/>
          <p:cNvSpPr txBox="1">
            <a:spLocks noGrp="1"/>
          </p:cNvSpPr>
          <p:nvPr>
            <p:ph type="body" idx="1"/>
          </p:nvPr>
        </p:nvSpPr>
        <p:spPr>
          <a:xfrm>
            <a:off x="1554985" y="4954563"/>
            <a:ext cx="6034030" cy="15365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r>
              <a:rPr lang="en-CA" sz="2000">
                <a:solidFill>
                  <a:schemeClr val="dk2"/>
                </a:solidFill>
              </a:rPr>
              <a:t>POPULATION SIZE IS AN INDICATOR OF HEALTH AND CAN BE INFLUENCED BY MANY FACTORS</a:t>
            </a:r>
            <a:endParaRPr/>
          </a:p>
        </p:txBody>
      </p:sp>
      <p:sp>
        <p:nvSpPr>
          <p:cNvPr id="3342" name="Google Shape;3342;p61"/>
          <p:cNvSpPr/>
          <p:nvPr/>
        </p:nvSpPr>
        <p:spPr>
          <a:xfrm>
            <a:off x="0" y="0"/>
            <a:ext cx="9143999" cy="290786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343" name="Google Shape;3343;p61"/>
          <p:cNvSpPr/>
          <p:nvPr/>
        </p:nvSpPr>
        <p:spPr>
          <a:xfrm>
            <a:off x="0" y="-45284"/>
            <a:ext cx="9144000" cy="3346537"/>
          </a:xfrm>
          <a:prstGeom prst="rect">
            <a:avLst/>
          </a:prstGeom>
          <a:solidFill>
            <a:schemeClr val="lt2"/>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3344" name="Google Shape;3344;p61"/>
          <p:cNvPicPr preferRelativeResize="0"/>
          <p:nvPr/>
        </p:nvPicPr>
        <p:blipFill rotWithShape="1">
          <a:blip r:embed="rId3">
            <a:alphaModFix/>
          </a:blip>
          <a:srcRect/>
          <a:stretch/>
        </p:blipFill>
        <p:spPr>
          <a:xfrm>
            <a:off x="4310798" y="101008"/>
            <a:ext cx="4326664" cy="2845029"/>
          </a:xfrm>
          <a:prstGeom prst="rect">
            <a:avLst/>
          </a:prstGeom>
          <a:noFill/>
          <a:ln>
            <a:noFill/>
          </a:ln>
        </p:spPr>
      </p:pic>
      <p:pic>
        <p:nvPicPr>
          <p:cNvPr id="3345" name="Google Shape;3345;p61"/>
          <p:cNvPicPr preferRelativeResize="0"/>
          <p:nvPr/>
        </p:nvPicPr>
        <p:blipFill rotWithShape="1">
          <a:blip r:embed="rId4">
            <a:alphaModFix/>
          </a:blip>
          <a:srcRect/>
          <a:stretch/>
        </p:blipFill>
        <p:spPr>
          <a:xfrm>
            <a:off x="59206" y="579142"/>
            <a:ext cx="4012834" cy="22822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43"/>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PLAY WITH </a:t>
            </a:r>
            <a:r>
              <a:rPr lang="en-CA" sz="5400"/>
              <a:t>𝜆 </a:t>
            </a:r>
            <a:endParaRPr/>
          </a:p>
        </p:txBody>
      </p:sp>
      <p:graphicFrame>
        <p:nvGraphicFramePr>
          <p:cNvPr id="2916" name="Google Shape;2916;p43"/>
          <p:cNvGraphicFramePr/>
          <p:nvPr/>
        </p:nvGraphicFramePr>
        <p:xfrm>
          <a:off x="647563" y="1590116"/>
          <a:ext cx="7848874" cy="4231783"/>
        </p:xfrm>
        <a:graphic>
          <a:graphicData uri="http://schemas.openxmlformats.org/drawingml/2006/chart">
            <c:chart xmlns:c="http://schemas.openxmlformats.org/drawingml/2006/chart" xmlns:r="http://schemas.openxmlformats.org/officeDocument/2006/relationships" r:id="rId3"/>
          </a:graphicData>
        </a:graphic>
      </p:graphicFrame>
      <p:sp>
        <p:nvSpPr>
          <p:cNvPr id="2917" name="Google Shape;2917;p43"/>
          <p:cNvSpPr/>
          <p:nvPr/>
        </p:nvSpPr>
        <p:spPr>
          <a:xfrm>
            <a:off x="3589267" y="1181078"/>
            <a:ext cx="2435923" cy="461665"/>
          </a:xfrm>
          <a:prstGeom prst="rect">
            <a:avLst/>
          </a:prstGeom>
          <a:blipFill rotWithShape="1">
            <a:blip r:embed="rId4">
              <a:alphaModFix/>
            </a:blip>
            <a:stretch>
              <a:fillRect l="-751" t="-11999" b="-30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latin typeface="Gill Sans"/>
                <a:ea typeface="Gill Sans"/>
                <a:cs typeface="Gill Sans"/>
                <a:sym typeface="Gill Sans"/>
              </a:rPr>
              <a:t> </a:t>
            </a:r>
            <a:endParaRPr/>
          </a:p>
        </p:txBody>
      </p:sp>
      <p:grpSp>
        <p:nvGrpSpPr>
          <p:cNvPr id="2918" name="Google Shape;2918;p43"/>
          <p:cNvGrpSpPr/>
          <p:nvPr/>
        </p:nvGrpSpPr>
        <p:grpSpPr>
          <a:xfrm>
            <a:off x="5440781" y="2413462"/>
            <a:ext cx="2772741" cy="2194837"/>
            <a:chOff x="5440781" y="2413462"/>
            <a:chExt cx="2772741" cy="2194837"/>
          </a:xfrm>
        </p:grpSpPr>
        <p:pic>
          <p:nvPicPr>
            <p:cNvPr id="2919" name="Google Shape;2919;p43"/>
            <p:cNvPicPr preferRelativeResize="0"/>
            <p:nvPr/>
          </p:nvPicPr>
          <p:blipFill rotWithShape="1">
            <a:blip r:embed="rId5">
              <a:alphaModFix/>
            </a:blip>
            <a:srcRect l="5129"/>
            <a:stretch/>
          </p:blipFill>
          <p:spPr>
            <a:xfrm>
              <a:off x="6025190" y="2413462"/>
              <a:ext cx="1424139" cy="1038944"/>
            </a:xfrm>
            <a:prstGeom prst="rect">
              <a:avLst/>
            </a:prstGeom>
            <a:noFill/>
            <a:ln>
              <a:noFill/>
            </a:ln>
          </p:spPr>
        </p:pic>
        <p:pic>
          <p:nvPicPr>
            <p:cNvPr id="2920" name="Google Shape;2920;p43"/>
            <p:cNvPicPr preferRelativeResize="0"/>
            <p:nvPr/>
          </p:nvPicPr>
          <p:blipFill rotWithShape="1">
            <a:blip r:embed="rId5">
              <a:alphaModFix/>
            </a:blip>
            <a:srcRect l="5129"/>
            <a:stretch/>
          </p:blipFill>
          <p:spPr>
            <a:xfrm>
              <a:off x="6789383" y="2920713"/>
              <a:ext cx="1424139" cy="1038944"/>
            </a:xfrm>
            <a:prstGeom prst="rect">
              <a:avLst/>
            </a:prstGeom>
            <a:noFill/>
            <a:ln>
              <a:noFill/>
            </a:ln>
          </p:spPr>
        </p:pic>
        <p:pic>
          <p:nvPicPr>
            <p:cNvPr id="2921" name="Google Shape;2921;p43"/>
            <p:cNvPicPr preferRelativeResize="0"/>
            <p:nvPr/>
          </p:nvPicPr>
          <p:blipFill rotWithShape="1">
            <a:blip r:embed="rId5">
              <a:alphaModFix/>
            </a:blip>
            <a:srcRect l="5129"/>
            <a:stretch/>
          </p:blipFill>
          <p:spPr>
            <a:xfrm>
              <a:off x="5440781" y="3082248"/>
              <a:ext cx="1424139" cy="1038944"/>
            </a:xfrm>
            <a:prstGeom prst="rect">
              <a:avLst/>
            </a:prstGeom>
            <a:noFill/>
            <a:ln>
              <a:noFill/>
            </a:ln>
          </p:spPr>
        </p:pic>
        <p:pic>
          <p:nvPicPr>
            <p:cNvPr id="2922" name="Google Shape;2922;p43"/>
            <p:cNvPicPr preferRelativeResize="0"/>
            <p:nvPr/>
          </p:nvPicPr>
          <p:blipFill rotWithShape="1">
            <a:blip r:embed="rId5">
              <a:alphaModFix/>
            </a:blip>
            <a:srcRect l="5129"/>
            <a:stretch/>
          </p:blipFill>
          <p:spPr>
            <a:xfrm>
              <a:off x="6310066" y="3569355"/>
              <a:ext cx="1424139" cy="103894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7"/>
        <p:cNvGrpSpPr/>
        <p:nvPr/>
      </p:nvGrpSpPr>
      <p:grpSpPr>
        <a:xfrm>
          <a:off x="0" y="0"/>
          <a:ext cx="0" cy="0"/>
          <a:chOff x="0" y="0"/>
          <a:chExt cx="0" cy="0"/>
        </a:xfrm>
      </p:grpSpPr>
      <p:sp>
        <p:nvSpPr>
          <p:cNvPr id="2928" name="Google Shape;2928;p44"/>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PLAY WITH </a:t>
            </a:r>
            <a:r>
              <a:rPr lang="en-CA" sz="5400"/>
              <a:t>𝜆 </a:t>
            </a:r>
            <a:endParaRPr/>
          </a:p>
        </p:txBody>
      </p:sp>
      <p:graphicFrame>
        <p:nvGraphicFramePr>
          <p:cNvPr id="2929" name="Google Shape;2929;p44"/>
          <p:cNvGraphicFramePr/>
          <p:nvPr/>
        </p:nvGraphicFramePr>
        <p:xfrm>
          <a:off x="647563" y="1590116"/>
          <a:ext cx="7848874" cy="4231783"/>
        </p:xfrm>
        <a:graphic>
          <a:graphicData uri="http://schemas.openxmlformats.org/drawingml/2006/chart">
            <c:chart xmlns:c="http://schemas.openxmlformats.org/drawingml/2006/chart" xmlns:r="http://schemas.openxmlformats.org/officeDocument/2006/relationships" r:id="rId3"/>
          </a:graphicData>
        </a:graphic>
      </p:graphicFrame>
      <p:sp>
        <p:nvSpPr>
          <p:cNvPr id="2930" name="Google Shape;2930;p44"/>
          <p:cNvSpPr/>
          <p:nvPr/>
        </p:nvSpPr>
        <p:spPr>
          <a:xfrm>
            <a:off x="3589267" y="1181078"/>
            <a:ext cx="2811026" cy="461665"/>
          </a:xfrm>
          <a:prstGeom prst="rect">
            <a:avLst/>
          </a:prstGeom>
          <a:blipFill rotWithShape="1">
            <a:blip r:embed="rId4">
              <a:alphaModFix/>
            </a:blip>
            <a:stretch>
              <a:fillRect l="-650" t="-11999" b="-30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latin typeface="Gill Sans"/>
                <a:ea typeface="Gill Sans"/>
                <a:cs typeface="Gill Sans"/>
                <a:sym typeface="Gill Sans"/>
              </a:rPr>
              <a:t> </a:t>
            </a:r>
            <a:endParaRPr/>
          </a:p>
        </p:txBody>
      </p:sp>
      <p:grpSp>
        <p:nvGrpSpPr>
          <p:cNvPr id="2931" name="Google Shape;2931;p44"/>
          <p:cNvGrpSpPr/>
          <p:nvPr/>
        </p:nvGrpSpPr>
        <p:grpSpPr>
          <a:xfrm>
            <a:off x="5440781" y="2413462"/>
            <a:ext cx="2772741" cy="2194837"/>
            <a:chOff x="5440781" y="2413462"/>
            <a:chExt cx="2772741" cy="2194837"/>
          </a:xfrm>
        </p:grpSpPr>
        <p:pic>
          <p:nvPicPr>
            <p:cNvPr id="2932" name="Google Shape;2932;p44"/>
            <p:cNvPicPr preferRelativeResize="0"/>
            <p:nvPr/>
          </p:nvPicPr>
          <p:blipFill rotWithShape="1">
            <a:blip r:embed="rId5">
              <a:alphaModFix/>
            </a:blip>
            <a:srcRect l="5129"/>
            <a:stretch/>
          </p:blipFill>
          <p:spPr>
            <a:xfrm>
              <a:off x="6025190" y="2413462"/>
              <a:ext cx="1424139" cy="1038944"/>
            </a:xfrm>
            <a:prstGeom prst="rect">
              <a:avLst/>
            </a:prstGeom>
            <a:noFill/>
            <a:ln>
              <a:noFill/>
            </a:ln>
          </p:spPr>
        </p:pic>
        <p:pic>
          <p:nvPicPr>
            <p:cNvPr id="2933" name="Google Shape;2933;p44"/>
            <p:cNvPicPr preferRelativeResize="0"/>
            <p:nvPr/>
          </p:nvPicPr>
          <p:blipFill rotWithShape="1">
            <a:blip r:embed="rId5">
              <a:alphaModFix/>
            </a:blip>
            <a:srcRect l="5129"/>
            <a:stretch/>
          </p:blipFill>
          <p:spPr>
            <a:xfrm>
              <a:off x="6789383" y="2920713"/>
              <a:ext cx="1424139" cy="1038944"/>
            </a:xfrm>
            <a:prstGeom prst="rect">
              <a:avLst/>
            </a:prstGeom>
            <a:noFill/>
            <a:ln>
              <a:noFill/>
            </a:ln>
          </p:spPr>
        </p:pic>
        <p:pic>
          <p:nvPicPr>
            <p:cNvPr id="2934" name="Google Shape;2934;p44"/>
            <p:cNvPicPr preferRelativeResize="0"/>
            <p:nvPr/>
          </p:nvPicPr>
          <p:blipFill rotWithShape="1">
            <a:blip r:embed="rId5">
              <a:alphaModFix/>
            </a:blip>
            <a:srcRect l="5129"/>
            <a:stretch/>
          </p:blipFill>
          <p:spPr>
            <a:xfrm>
              <a:off x="5440781" y="3082248"/>
              <a:ext cx="1424139" cy="1038944"/>
            </a:xfrm>
            <a:prstGeom prst="rect">
              <a:avLst/>
            </a:prstGeom>
            <a:noFill/>
            <a:ln>
              <a:noFill/>
            </a:ln>
          </p:spPr>
        </p:pic>
        <p:pic>
          <p:nvPicPr>
            <p:cNvPr id="2935" name="Google Shape;2935;p44"/>
            <p:cNvPicPr preferRelativeResize="0"/>
            <p:nvPr/>
          </p:nvPicPr>
          <p:blipFill rotWithShape="1">
            <a:blip r:embed="rId5">
              <a:alphaModFix/>
            </a:blip>
            <a:srcRect l="5129"/>
            <a:stretch/>
          </p:blipFill>
          <p:spPr>
            <a:xfrm>
              <a:off x="6310066" y="3569355"/>
              <a:ext cx="1424139" cy="1038944"/>
            </a:xfrm>
            <a:prstGeom prst="rect">
              <a:avLst/>
            </a:prstGeom>
            <a:noFill/>
            <a:ln>
              <a:noFill/>
            </a:ln>
          </p:spPr>
        </p:pic>
      </p:grpSp>
      <p:cxnSp>
        <p:nvCxnSpPr>
          <p:cNvPr id="2936" name="Google Shape;2936;p44"/>
          <p:cNvCxnSpPr/>
          <p:nvPr/>
        </p:nvCxnSpPr>
        <p:spPr>
          <a:xfrm rot="10800000" flipH="1">
            <a:off x="6492898" y="3703649"/>
            <a:ext cx="1085439" cy="776253"/>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1"/>
        <p:cNvGrpSpPr/>
        <p:nvPr/>
      </p:nvGrpSpPr>
      <p:grpSpPr>
        <a:xfrm>
          <a:off x="0" y="0"/>
          <a:ext cx="0" cy="0"/>
          <a:chOff x="0" y="0"/>
          <a:chExt cx="0" cy="0"/>
        </a:xfrm>
      </p:grpSpPr>
      <p:sp>
        <p:nvSpPr>
          <p:cNvPr id="2942" name="Google Shape;2942;p45"/>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PLAY WITH </a:t>
            </a:r>
            <a:r>
              <a:rPr lang="en-CA" sz="5400"/>
              <a:t>𝜆 </a:t>
            </a:r>
            <a:endParaRPr/>
          </a:p>
        </p:txBody>
      </p:sp>
      <p:graphicFrame>
        <p:nvGraphicFramePr>
          <p:cNvPr id="2943" name="Google Shape;2943;p45"/>
          <p:cNvGraphicFramePr/>
          <p:nvPr/>
        </p:nvGraphicFramePr>
        <p:xfrm>
          <a:off x="647563" y="1590116"/>
          <a:ext cx="7848874" cy="4231783"/>
        </p:xfrm>
        <a:graphic>
          <a:graphicData uri="http://schemas.openxmlformats.org/drawingml/2006/chart">
            <c:chart xmlns:c="http://schemas.openxmlformats.org/drawingml/2006/chart" xmlns:r="http://schemas.openxmlformats.org/officeDocument/2006/relationships" r:id="rId3"/>
          </a:graphicData>
        </a:graphic>
      </p:graphicFrame>
      <p:sp>
        <p:nvSpPr>
          <p:cNvPr id="2944" name="Google Shape;2944;p45"/>
          <p:cNvSpPr/>
          <p:nvPr/>
        </p:nvSpPr>
        <p:spPr>
          <a:xfrm>
            <a:off x="3589267" y="1181078"/>
            <a:ext cx="2657138" cy="461665"/>
          </a:xfrm>
          <a:prstGeom prst="rect">
            <a:avLst/>
          </a:prstGeom>
          <a:blipFill rotWithShape="1">
            <a:blip r:embed="rId4">
              <a:alphaModFix/>
            </a:blip>
            <a:stretch>
              <a:fillRect l="-687" t="-11999" b="-30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latin typeface="Gill Sans"/>
                <a:ea typeface="Gill Sans"/>
                <a:cs typeface="Gill Sans"/>
                <a:sym typeface="Gill Sans"/>
              </a:rPr>
              <a:t> </a:t>
            </a:r>
            <a:endParaRPr/>
          </a:p>
        </p:txBody>
      </p:sp>
      <p:grpSp>
        <p:nvGrpSpPr>
          <p:cNvPr id="2945" name="Google Shape;2945;p45"/>
          <p:cNvGrpSpPr/>
          <p:nvPr/>
        </p:nvGrpSpPr>
        <p:grpSpPr>
          <a:xfrm>
            <a:off x="5440781" y="2413462"/>
            <a:ext cx="2772741" cy="2194837"/>
            <a:chOff x="5440781" y="2413462"/>
            <a:chExt cx="2772741" cy="2194837"/>
          </a:xfrm>
        </p:grpSpPr>
        <p:pic>
          <p:nvPicPr>
            <p:cNvPr id="2946" name="Google Shape;2946;p45"/>
            <p:cNvPicPr preferRelativeResize="0"/>
            <p:nvPr/>
          </p:nvPicPr>
          <p:blipFill rotWithShape="1">
            <a:blip r:embed="rId5">
              <a:alphaModFix/>
            </a:blip>
            <a:srcRect l="5129"/>
            <a:stretch/>
          </p:blipFill>
          <p:spPr>
            <a:xfrm>
              <a:off x="6025190" y="2413462"/>
              <a:ext cx="1424139" cy="1038944"/>
            </a:xfrm>
            <a:prstGeom prst="rect">
              <a:avLst/>
            </a:prstGeom>
            <a:noFill/>
            <a:ln>
              <a:noFill/>
            </a:ln>
          </p:spPr>
        </p:pic>
        <p:pic>
          <p:nvPicPr>
            <p:cNvPr id="2947" name="Google Shape;2947;p45"/>
            <p:cNvPicPr preferRelativeResize="0"/>
            <p:nvPr/>
          </p:nvPicPr>
          <p:blipFill rotWithShape="1">
            <a:blip r:embed="rId5">
              <a:alphaModFix/>
            </a:blip>
            <a:srcRect l="5129"/>
            <a:stretch/>
          </p:blipFill>
          <p:spPr>
            <a:xfrm>
              <a:off x="6789383" y="2920713"/>
              <a:ext cx="1424139" cy="1038944"/>
            </a:xfrm>
            <a:prstGeom prst="rect">
              <a:avLst/>
            </a:prstGeom>
            <a:noFill/>
            <a:ln>
              <a:noFill/>
            </a:ln>
          </p:spPr>
        </p:pic>
        <p:pic>
          <p:nvPicPr>
            <p:cNvPr id="2948" name="Google Shape;2948;p45"/>
            <p:cNvPicPr preferRelativeResize="0"/>
            <p:nvPr/>
          </p:nvPicPr>
          <p:blipFill rotWithShape="1">
            <a:blip r:embed="rId5">
              <a:alphaModFix/>
            </a:blip>
            <a:srcRect l="5129"/>
            <a:stretch/>
          </p:blipFill>
          <p:spPr>
            <a:xfrm>
              <a:off x="5440781" y="3082248"/>
              <a:ext cx="1424139" cy="1038944"/>
            </a:xfrm>
            <a:prstGeom prst="rect">
              <a:avLst/>
            </a:prstGeom>
            <a:noFill/>
            <a:ln>
              <a:noFill/>
            </a:ln>
          </p:spPr>
        </p:pic>
        <p:pic>
          <p:nvPicPr>
            <p:cNvPr id="2949" name="Google Shape;2949;p45"/>
            <p:cNvPicPr preferRelativeResize="0"/>
            <p:nvPr/>
          </p:nvPicPr>
          <p:blipFill rotWithShape="1">
            <a:blip r:embed="rId5">
              <a:alphaModFix/>
            </a:blip>
            <a:srcRect l="5129"/>
            <a:stretch/>
          </p:blipFill>
          <p:spPr>
            <a:xfrm>
              <a:off x="6310066" y="3569355"/>
              <a:ext cx="1424139" cy="1038944"/>
            </a:xfrm>
            <a:prstGeom prst="rect">
              <a:avLst/>
            </a:prstGeom>
            <a:noFill/>
            <a:ln>
              <a:noFill/>
            </a:ln>
          </p:spPr>
        </p:pic>
      </p:grpSp>
      <p:cxnSp>
        <p:nvCxnSpPr>
          <p:cNvPr id="2950" name="Google Shape;2950;p45"/>
          <p:cNvCxnSpPr/>
          <p:nvPr/>
        </p:nvCxnSpPr>
        <p:spPr>
          <a:xfrm rot="10800000" flipH="1">
            <a:off x="6492898" y="3703649"/>
            <a:ext cx="1085439" cy="776253"/>
          </a:xfrm>
          <a:prstGeom prst="straightConnector1">
            <a:avLst/>
          </a:prstGeom>
          <a:noFill/>
          <a:ln w="38100" cap="flat" cmpd="sng">
            <a:solidFill>
              <a:schemeClr val="accent2"/>
            </a:solidFill>
            <a:prstDash val="solid"/>
            <a:round/>
            <a:headEnd type="none" w="sm" len="sm"/>
            <a:tailEnd type="none" w="sm" len="sm"/>
          </a:ln>
        </p:spPr>
      </p:cxnSp>
      <p:cxnSp>
        <p:nvCxnSpPr>
          <p:cNvPr id="2951" name="Google Shape;2951;p45"/>
          <p:cNvCxnSpPr/>
          <p:nvPr/>
        </p:nvCxnSpPr>
        <p:spPr>
          <a:xfrm rot="10800000" flipH="1">
            <a:off x="6984544" y="2976710"/>
            <a:ext cx="1085439" cy="776253"/>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46"/>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DECLINING POPULATION</a:t>
            </a:r>
            <a:endParaRPr/>
          </a:p>
        </p:txBody>
      </p:sp>
      <p:sp>
        <p:nvSpPr>
          <p:cNvPr id="2958" name="Google Shape;2958;p46"/>
          <p:cNvSpPr txBox="1">
            <a:spLocks noGrp="1"/>
          </p:cNvSpPr>
          <p:nvPr>
            <p:ph type="body" idx="1"/>
          </p:nvPr>
        </p:nvSpPr>
        <p:spPr>
          <a:xfrm>
            <a:off x="938750" y="1524617"/>
            <a:ext cx="4322400" cy="9972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n-CA"/>
              <a:t>What might cause muskox populations to decline?</a:t>
            </a:r>
            <a:endParaRPr/>
          </a:p>
        </p:txBody>
      </p:sp>
      <p:grpSp>
        <p:nvGrpSpPr>
          <p:cNvPr id="2959" name="Google Shape;2959;p46"/>
          <p:cNvGrpSpPr/>
          <p:nvPr/>
        </p:nvGrpSpPr>
        <p:grpSpPr>
          <a:xfrm>
            <a:off x="5440719" y="1017625"/>
            <a:ext cx="2354612" cy="1863856"/>
            <a:chOff x="5440781" y="2413462"/>
            <a:chExt cx="2772741" cy="2194837"/>
          </a:xfrm>
        </p:grpSpPr>
        <p:grpSp>
          <p:nvGrpSpPr>
            <p:cNvPr id="2960" name="Google Shape;2960;p46"/>
            <p:cNvGrpSpPr/>
            <p:nvPr/>
          </p:nvGrpSpPr>
          <p:grpSpPr>
            <a:xfrm>
              <a:off x="5440781" y="2413462"/>
              <a:ext cx="2772741" cy="2194837"/>
              <a:chOff x="5440781" y="2413462"/>
              <a:chExt cx="2772741" cy="2194837"/>
            </a:xfrm>
          </p:grpSpPr>
          <p:pic>
            <p:nvPicPr>
              <p:cNvPr id="2961" name="Google Shape;2961;p46"/>
              <p:cNvPicPr preferRelativeResize="0"/>
              <p:nvPr/>
            </p:nvPicPr>
            <p:blipFill rotWithShape="1">
              <a:blip r:embed="rId3">
                <a:alphaModFix/>
              </a:blip>
              <a:srcRect l="5129"/>
              <a:stretch/>
            </p:blipFill>
            <p:spPr>
              <a:xfrm>
                <a:off x="6025190" y="2413462"/>
                <a:ext cx="1424139" cy="1038944"/>
              </a:xfrm>
              <a:prstGeom prst="rect">
                <a:avLst/>
              </a:prstGeom>
              <a:noFill/>
              <a:ln>
                <a:noFill/>
              </a:ln>
            </p:spPr>
          </p:pic>
          <p:pic>
            <p:nvPicPr>
              <p:cNvPr id="2962" name="Google Shape;2962;p46"/>
              <p:cNvPicPr preferRelativeResize="0"/>
              <p:nvPr/>
            </p:nvPicPr>
            <p:blipFill rotWithShape="1">
              <a:blip r:embed="rId3">
                <a:alphaModFix/>
              </a:blip>
              <a:srcRect l="5129"/>
              <a:stretch/>
            </p:blipFill>
            <p:spPr>
              <a:xfrm>
                <a:off x="6789383" y="2920713"/>
                <a:ext cx="1424139" cy="1038944"/>
              </a:xfrm>
              <a:prstGeom prst="rect">
                <a:avLst/>
              </a:prstGeom>
              <a:noFill/>
              <a:ln>
                <a:noFill/>
              </a:ln>
            </p:spPr>
          </p:pic>
          <p:pic>
            <p:nvPicPr>
              <p:cNvPr id="2963" name="Google Shape;2963;p46"/>
              <p:cNvPicPr preferRelativeResize="0"/>
              <p:nvPr/>
            </p:nvPicPr>
            <p:blipFill rotWithShape="1">
              <a:blip r:embed="rId3">
                <a:alphaModFix/>
              </a:blip>
              <a:srcRect l="5129"/>
              <a:stretch/>
            </p:blipFill>
            <p:spPr>
              <a:xfrm>
                <a:off x="5440781" y="3082248"/>
                <a:ext cx="1424139" cy="1038944"/>
              </a:xfrm>
              <a:prstGeom prst="rect">
                <a:avLst/>
              </a:prstGeom>
              <a:noFill/>
              <a:ln>
                <a:noFill/>
              </a:ln>
            </p:spPr>
          </p:pic>
          <p:pic>
            <p:nvPicPr>
              <p:cNvPr id="2964" name="Google Shape;2964;p46"/>
              <p:cNvPicPr preferRelativeResize="0"/>
              <p:nvPr/>
            </p:nvPicPr>
            <p:blipFill rotWithShape="1">
              <a:blip r:embed="rId3">
                <a:alphaModFix/>
              </a:blip>
              <a:srcRect l="5129"/>
              <a:stretch/>
            </p:blipFill>
            <p:spPr>
              <a:xfrm>
                <a:off x="6310066" y="3569355"/>
                <a:ext cx="1424139" cy="1038944"/>
              </a:xfrm>
              <a:prstGeom prst="rect">
                <a:avLst/>
              </a:prstGeom>
              <a:noFill/>
              <a:ln>
                <a:noFill/>
              </a:ln>
            </p:spPr>
          </p:pic>
        </p:grpSp>
        <p:cxnSp>
          <p:nvCxnSpPr>
            <p:cNvPr id="2965" name="Google Shape;2965;p46"/>
            <p:cNvCxnSpPr/>
            <p:nvPr/>
          </p:nvCxnSpPr>
          <p:spPr>
            <a:xfrm rot="10800000" flipH="1">
              <a:off x="6492898" y="3703649"/>
              <a:ext cx="1085439" cy="776253"/>
            </a:xfrm>
            <a:prstGeom prst="straightConnector1">
              <a:avLst/>
            </a:prstGeom>
            <a:noFill/>
            <a:ln w="38100" cap="flat" cmpd="sng">
              <a:solidFill>
                <a:schemeClr val="accent2"/>
              </a:solidFill>
              <a:prstDash val="solid"/>
              <a:round/>
              <a:headEnd type="none" w="sm" len="sm"/>
              <a:tailEnd type="none" w="sm" len="sm"/>
            </a:ln>
          </p:spPr>
        </p:cxnSp>
        <p:cxnSp>
          <p:nvCxnSpPr>
            <p:cNvPr id="2966" name="Google Shape;2966;p46"/>
            <p:cNvCxnSpPr/>
            <p:nvPr/>
          </p:nvCxnSpPr>
          <p:spPr>
            <a:xfrm rot="10800000" flipH="1">
              <a:off x="6984544" y="2976710"/>
              <a:ext cx="1085439" cy="776253"/>
            </a:xfrm>
            <a:prstGeom prst="straightConnector1">
              <a:avLst/>
            </a:prstGeom>
            <a:noFill/>
            <a:ln w="38100" cap="flat" cmpd="sng">
              <a:solidFill>
                <a:schemeClr val="accent2"/>
              </a:solidFill>
              <a:prstDash val="solid"/>
              <a:round/>
              <a:headEnd type="none" w="sm" len="sm"/>
              <a:tailEnd type="none" w="sm" len="sm"/>
            </a:ln>
          </p:spPr>
        </p:cxnSp>
      </p:grpSp>
      <p:grpSp>
        <p:nvGrpSpPr>
          <p:cNvPr id="2967" name="Google Shape;2967;p46"/>
          <p:cNvGrpSpPr/>
          <p:nvPr/>
        </p:nvGrpSpPr>
        <p:grpSpPr>
          <a:xfrm>
            <a:off x="1127585" y="2881306"/>
            <a:ext cx="2394307" cy="1934375"/>
            <a:chOff x="1660800" y="1171213"/>
            <a:chExt cx="1942800" cy="1569600"/>
          </a:xfrm>
        </p:grpSpPr>
        <p:sp>
          <p:nvSpPr>
            <p:cNvPr id="2968" name="Google Shape;2968;p46"/>
            <p:cNvSpPr/>
            <p:nvPr/>
          </p:nvSpPr>
          <p:spPr>
            <a:xfrm>
              <a:off x="1660800" y="1171213"/>
              <a:ext cx="1942800" cy="1569600"/>
            </a:xfrm>
            <a:prstGeom prst="round1Rect">
              <a:avLst>
                <a:gd name="adj" fmla="val 17446"/>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969" name="Google Shape;2969;p46"/>
            <p:cNvSpPr txBox="1"/>
            <p:nvPr/>
          </p:nvSpPr>
          <p:spPr>
            <a:xfrm>
              <a:off x="1879865"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600" b="1">
                  <a:solidFill>
                    <a:srgbClr val="FFFFFF"/>
                  </a:solidFill>
                  <a:latin typeface="Roboto"/>
                  <a:ea typeface="Roboto"/>
                  <a:cs typeface="Roboto"/>
                  <a:sym typeface="Roboto"/>
                </a:rPr>
                <a:t>Population Factors</a:t>
              </a:r>
              <a:endParaRPr sz="1600">
                <a:solidFill>
                  <a:srgbClr val="FFFFFF"/>
                </a:solidFill>
                <a:latin typeface="Roboto"/>
                <a:ea typeface="Roboto"/>
                <a:cs typeface="Roboto"/>
                <a:sym typeface="Roboto"/>
              </a:endParaRPr>
            </a:p>
          </p:txBody>
        </p:sp>
        <p:sp>
          <p:nvSpPr>
            <p:cNvPr id="2970" name="Google Shape;2970;p46"/>
            <p:cNvSpPr txBox="1"/>
            <p:nvPr/>
          </p:nvSpPr>
          <p:spPr>
            <a:xfrm>
              <a:off x="1879863"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CA" sz="1300">
                  <a:solidFill>
                    <a:srgbClr val="FFFFFF"/>
                  </a:solidFill>
                  <a:latin typeface="Roboto"/>
                  <a:ea typeface="Roboto"/>
                  <a:cs typeface="Roboto"/>
                  <a:sym typeface="Roboto"/>
                </a:rPr>
                <a:t>genetics, diseases, parasites, number of females, etc.</a:t>
              </a:r>
              <a:endParaRPr sz="1300">
                <a:solidFill>
                  <a:srgbClr val="FFFFFF"/>
                </a:solidFill>
                <a:latin typeface="Roboto"/>
                <a:ea typeface="Roboto"/>
                <a:cs typeface="Roboto"/>
                <a:sym typeface="Roboto"/>
              </a:endParaRPr>
            </a:p>
          </p:txBody>
        </p:sp>
      </p:grpSp>
      <p:grpSp>
        <p:nvGrpSpPr>
          <p:cNvPr id="2971" name="Google Shape;2971;p46"/>
          <p:cNvGrpSpPr/>
          <p:nvPr/>
        </p:nvGrpSpPr>
        <p:grpSpPr>
          <a:xfrm>
            <a:off x="3518194" y="2881306"/>
            <a:ext cx="2394307" cy="1934375"/>
            <a:chOff x="3600600" y="1170963"/>
            <a:chExt cx="1942800" cy="1569600"/>
          </a:xfrm>
        </p:grpSpPr>
        <p:sp>
          <p:nvSpPr>
            <p:cNvPr id="2972" name="Google Shape;2972;p46"/>
            <p:cNvSpPr/>
            <p:nvPr/>
          </p:nvSpPr>
          <p:spPr>
            <a:xfrm>
              <a:off x="3600600" y="1170963"/>
              <a:ext cx="1942800" cy="1569600"/>
            </a:xfrm>
            <a:prstGeom prst="round2SameRect">
              <a:avLst>
                <a:gd name="adj1" fmla="val 18098"/>
                <a:gd name="adj2" fmla="val 0"/>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973" name="Google Shape;2973;p46"/>
            <p:cNvSpPr txBox="1"/>
            <p:nvPr/>
          </p:nvSpPr>
          <p:spPr>
            <a:xfrm>
              <a:off x="3819008"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600" b="1">
                  <a:solidFill>
                    <a:srgbClr val="FFFFFF"/>
                  </a:solidFill>
                  <a:latin typeface="Roboto"/>
                  <a:ea typeface="Roboto"/>
                  <a:cs typeface="Roboto"/>
                  <a:sym typeface="Roboto"/>
                </a:rPr>
                <a:t>Other Species</a:t>
              </a:r>
              <a:endParaRPr sz="1600">
                <a:solidFill>
                  <a:srgbClr val="FFFFFF"/>
                </a:solidFill>
                <a:latin typeface="Roboto"/>
                <a:ea typeface="Roboto"/>
                <a:cs typeface="Roboto"/>
                <a:sym typeface="Roboto"/>
              </a:endParaRPr>
            </a:p>
          </p:txBody>
        </p:sp>
        <p:sp>
          <p:nvSpPr>
            <p:cNvPr id="2974" name="Google Shape;2974;p46"/>
            <p:cNvSpPr txBox="1"/>
            <p:nvPr/>
          </p:nvSpPr>
          <p:spPr>
            <a:xfrm>
              <a:off x="3819008"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CA" sz="1300">
                  <a:solidFill>
                    <a:srgbClr val="FFFFFF"/>
                  </a:solidFill>
                  <a:latin typeface="Roboto"/>
                  <a:ea typeface="Roboto"/>
                  <a:cs typeface="Roboto"/>
                  <a:sym typeface="Roboto"/>
                </a:rPr>
                <a:t>predators, competition from other herbivores, humans</a:t>
              </a:r>
              <a:endParaRPr sz="1300">
                <a:solidFill>
                  <a:srgbClr val="FFFFFF"/>
                </a:solidFill>
                <a:latin typeface="Roboto"/>
                <a:ea typeface="Roboto"/>
                <a:cs typeface="Roboto"/>
                <a:sym typeface="Roboto"/>
              </a:endParaRPr>
            </a:p>
          </p:txBody>
        </p:sp>
      </p:grpSp>
      <p:grpSp>
        <p:nvGrpSpPr>
          <p:cNvPr id="2975" name="Google Shape;2975;p46"/>
          <p:cNvGrpSpPr/>
          <p:nvPr/>
        </p:nvGrpSpPr>
        <p:grpSpPr>
          <a:xfrm>
            <a:off x="5908106" y="2902091"/>
            <a:ext cx="2394307" cy="1913342"/>
            <a:chOff x="5539816" y="1171213"/>
            <a:chExt cx="1942800" cy="1569600"/>
          </a:xfrm>
        </p:grpSpPr>
        <p:sp>
          <p:nvSpPr>
            <p:cNvPr id="2976" name="Google Shape;2976;p46"/>
            <p:cNvSpPr/>
            <p:nvPr/>
          </p:nvSpPr>
          <p:spPr>
            <a:xfrm flipH="1">
              <a:off x="5539816" y="1171213"/>
              <a:ext cx="1942800" cy="1569600"/>
            </a:xfrm>
            <a:prstGeom prst="round1Rect">
              <a:avLst>
                <a:gd name="adj" fmla="val 17446"/>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977" name="Google Shape;2977;p46"/>
            <p:cNvSpPr txBox="1"/>
            <p:nvPr/>
          </p:nvSpPr>
          <p:spPr>
            <a:xfrm>
              <a:off x="5762399"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600" b="1">
                  <a:solidFill>
                    <a:srgbClr val="FFFFFF"/>
                  </a:solidFill>
                  <a:latin typeface="Roboto"/>
                  <a:ea typeface="Roboto"/>
                  <a:cs typeface="Roboto"/>
                  <a:sym typeface="Roboto"/>
                </a:rPr>
                <a:t>Environment</a:t>
              </a:r>
              <a:endParaRPr sz="1600">
                <a:solidFill>
                  <a:srgbClr val="FFFFFF"/>
                </a:solidFill>
                <a:latin typeface="Roboto"/>
                <a:ea typeface="Roboto"/>
                <a:cs typeface="Roboto"/>
                <a:sym typeface="Roboto"/>
              </a:endParaRPr>
            </a:p>
          </p:txBody>
        </p:sp>
        <p:sp>
          <p:nvSpPr>
            <p:cNvPr id="2978" name="Google Shape;2978;p46"/>
            <p:cNvSpPr txBox="1"/>
            <p:nvPr/>
          </p:nvSpPr>
          <p:spPr>
            <a:xfrm>
              <a:off x="5762397"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CA" sz="1300">
                  <a:solidFill>
                    <a:srgbClr val="FFFFFF"/>
                  </a:solidFill>
                  <a:latin typeface="Roboto"/>
                  <a:ea typeface="Roboto"/>
                  <a:cs typeface="Roboto"/>
                  <a:sym typeface="Roboto"/>
                </a:rPr>
                <a:t>habitat, food availability</a:t>
              </a:r>
              <a:endParaRPr sz="1300">
                <a:solidFill>
                  <a:srgbClr val="FFFFFF"/>
                </a:solidFill>
                <a:latin typeface="Roboto"/>
                <a:ea typeface="Roboto"/>
                <a:cs typeface="Roboto"/>
                <a:sym typeface="Roboto"/>
              </a:endParaRPr>
            </a:p>
          </p:txBody>
        </p:sp>
      </p:grpSp>
      <p:grpSp>
        <p:nvGrpSpPr>
          <p:cNvPr id="2979" name="Google Shape;2979;p46"/>
          <p:cNvGrpSpPr/>
          <p:nvPr/>
        </p:nvGrpSpPr>
        <p:grpSpPr>
          <a:xfrm>
            <a:off x="3361868" y="3813347"/>
            <a:ext cx="320860" cy="320860"/>
            <a:chOff x="3157188" y="909150"/>
            <a:chExt cx="470400" cy="470400"/>
          </a:xfrm>
        </p:grpSpPr>
        <p:sp>
          <p:nvSpPr>
            <p:cNvPr id="2980" name="Google Shape;2980;p46"/>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981" name="Google Shape;2981;p46"/>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2982" name="Google Shape;2982;p46"/>
          <p:cNvGrpSpPr/>
          <p:nvPr/>
        </p:nvGrpSpPr>
        <p:grpSpPr>
          <a:xfrm>
            <a:off x="5751613" y="3813347"/>
            <a:ext cx="320860" cy="320860"/>
            <a:chOff x="3157188" y="909150"/>
            <a:chExt cx="470400" cy="470400"/>
          </a:xfrm>
        </p:grpSpPr>
        <p:sp>
          <p:nvSpPr>
            <p:cNvPr id="2983" name="Google Shape;2983;p46"/>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984" name="Google Shape;2984;p46"/>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grpSp>
        <p:nvGrpSpPr>
          <p:cNvPr id="2985" name="Google Shape;2985;p46"/>
          <p:cNvGrpSpPr/>
          <p:nvPr/>
        </p:nvGrpSpPr>
        <p:grpSpPr>
          <a:xfrm>
            <a:off x="1126887" y="4794885"/>
            <a:ext cx="7175526" cy="1538775"/>
            <a:chOff x="1660800" y="2723938"/>
            <a:chExt cx="5822400" cy="1248600"/>
          </a:xfrm>
        </p:grpSpPr>
        <p:sp>
          <p:nvSpPr>
            <p:cNvPr id="2986" name="Google Shape;2986;p46"/>
            <p:cNvSpPr/>
            <p:nvPr/>
          </p:nvSpPr>
          <p:spPr>
            <a:xfrm rot="10800000">
              <a:off x="1660800" y="2723938"/>
              <a:ext cx="5822400" cy="1248600"/>
            </a:xfrm>
            <a:prstGeom prst="round2SameRect">
              <a:avLst>
                <a:gd name="adj1" fmla="val 18098"/>
                <a:gd name="adj2" fmla="val 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987" name="Google Shape;2987;p46"/>
            <p:cNvSpPr txBox="1"/>
            <p:nvPr/>
          </p:nvSpPr>
          <p:spPr>
            <a:xfrm>
              <a:off x="2583300" y="2978750"/>
              <a:ext cx="3977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1600" b="1">
                  <a:solidFill>
                    <a:srgbClr val="FFFFFF"/>
                  </a:solidFill>
                  <a:latin typeface="Roboto"/>
                  <a:ea typeface="Roboto"/>
                  <a:cs typeface="Roboto"/>
                  <a:sym typeface="Roboto"/>
                </a:rPr>
                <a:t>Determinants of Population Health</a:t>
              </a:r>
              <a:endParaRPr sz="1600">
                <a:solidFill>
                  <a:srgbClr val="FFFFFF"/>
                </a:solidFill>
                <a:latin typeface="Roboto"/>
                <a:ea typeface="Roboto"/>
                <a:cs typeface="Roboto"/>
                <a:sym typeface="Roboto"/>
              </a:endParaRPr>
            </a:p>
          </p:txBody>
        </p:sp>
        <p:sp>
          <p:nvSpPr>
            <p:cNvPr id="2988" name="Google Shape;2988;p46"/>
            <p:cNvSpPr txBox="1"/>
            <p:nvPr/>
          </p:nvSpPr>
          <p:spPr>
            <a:xfrm>
              <a:off x="2583300" y="3328325"/>
              <a:ext cx="3977400" cy="38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CA" sz="1300">
                  <a:solidFill>
                    <a:srgbClr val="FFFFFF"/>
                  </a:solidFill>
                  <a:latin typeface="Roboto"/>
                  <a:ea typeface="Roboto"/>
                  <a:cs typeface="Roboto"/>
                  <a:sym typeface="Roboto"/>
                </a:rPr>
                <a:t>Many factors determine the health of a population</a:t>
              </a:r>
              <a:endParaRPr sz="1300">
                <a:solidFill>
                  <a:srgbClr val="FFFFFF"/>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CARRYING CAPACITY</a:t>
            </a:r>
            <a:endParaRPr/>
          </a:p>
        </p:txBody>
      </p:sp>
      <p:graphicFrame>
        <p:nvGraphicFramePr>
          <p:cNvPr id="2995" name="Google Shape;2995;p47"/>
          <p:cNvGraphicFramePr/>
          <p:nvPr/>
        </p:nvGraphicFramePr>
        <p:xfrm>
          <a:off x="723627" y="1557495"/>
          <a:ext cx="7848874" cy="4593325"/>
        </p:xfrm>
        <a:graphic>
          <a:graphicData uri="http://schemas.openxmlformats.org/drawingml/2006/chart">
            <c:chart xmlns:c="http://schemas.openxmlformats.org/drawingml/2006/chart" xmlns:r="http://schemas.openxmlformats.org/officeDocument/2006/relationships" r:id="rId3"/>
          </a:graphicData>
        </a:graphic>
      </p:graphicFrame>
      <p:pic>
        <p:nvPicPr>
          <p:cNvPr id="2996" name="Google Shape;2996;p47"/>
          <p:cNvPicPr preferRelativeResize="0"/>
          <p:nvPr/>
        </p:nvPicPr>
        <p:blipFill rotWithShape="1">
          <a:blip r:embed="rId4">
            <a:alphaModFix/>
          </a:blip>
          <a:srcRect l="5129"/>
          <a:stretch/>
        </p:blipFill>
        <p:spPr>
          <a:xfrm>
            <a:off x="5794947" y="1858411"/>
            <a:ext cx="2152895" cy="1570589"/>
          </a:xfrm>
          <a:prstGeom prst="rect">
            <a:avLst/>
          </a:prstGeom>
          <a:noFill/>
          <a:ln>
            <a:noFill/>
          </a:ln>
        </p:spPr>
      </p:pic>
      <p:cxnSp>
        <p:nvCxnSpPr>
          <p:cNvPr id="2997" name="Google Shape;2997;p47"/>
          <p:cNvCxnSpPr/>
          <p:nvPr/>
        </p:nvCxnSpPr>
        <p:spPr>
          <a:xfrm>
            <a:off x="2335338" y="5071960"/>
            <a:ext cx="6341594" cy="0"/>
          </a:xfrm>
          <a:prstGeom prst="straightConnector1">
            <a:avLst/>
          </a:prstGeom>
          <a:noFill/>
          <a:ln w="38100" cap="flat" cmpd="sng">
            <a:solidFill>
              <a:schemeClr val="accent1"/>
            </a:solidFill>
            <a:prstDash val="dash"/>
            <a:round/>
            <a:headEnd type="none" w="sm" len="sm"/>
            <a:tailEnd type="none" w="sm" len="sm"/>
          </a:ln>
        </p:spPr>
      </p:cxnSp>
      <p:sp>
        <p:nvSpPr>
          <p:cNvPr id="2998" name="Google Shape;2998;p47"/>
          <p:cNvSpPr txBox="1"/>
          <p:nvPr/>
        </p:nvSpPr>
        <p:spPr>
          <a:xfrm>
            <a:off x="2218749" y="4640225"/>
            <a:ext cx="4914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chemeClr val="dk1"/>
                </a:solidFill>
                <a:latin typeface="Gill Sans"/>
                <a:ea typeface="Gill Sans"/>
                <a:cs typeface="Gill Sans"/>
                <a:sym typeface="Gill Sans"/>
              </a:rPr>
              <a:t>~ 85,000 muskoxen in Canada</a:t>
            </a:r>
            <a:endParaRPr sz="2400" b="1">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8"/>
          <p:cNvSpPr txBox="1">
            <a:spLocks noGrp="1"/>
          </p:cNvSpPr>
          <p:nvPr>
            <p:ph type="title"/>
          </p:nvPr>
        </p:nvSpPr>
        <p:spPr>
          <a:xfrm>
            <a:off x="938758" y="382385"/>
            <a:ext cx="763374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CA"/>
              <a:t>CARRYING CAPACITY</a:t>
            </a:r>
            <a:endParaRPr/>
          </a:p>
        </p:txBody>
      </p:sp>
      <p:graphicFrame>
        <p:nvGraphicFramePr>
          <p:cNvPr id="3004" name="Google Shape;3004;p48"/>
          <p:cNvGraphicFramePr/>
          <p:nvPr/>
        </p:nvGraphicFramePr>
        <p:xfrm>
          <a:off x="723627" y="1557495"/>
          <a:ext cx="7848874" cy="4593325"/>
        </p:xfrm>
        <a:graphic>
          <a:graphicData uri="http://schemas.openxmlformats.org/drawingml/2006/chart">
            <c:chart xmlns:c="http://schemas.openxmlformats.org/drawingml/2006/chart" xmlns:r="http://schemas.openxmlformats.org/officeDocument/2006/relationships" r:id="rId3"/>
          </a:graphicData>
        </a:graphic>
      </p:graphicFrame>
      <p:pic>
        <p:nvPicPr>
          <p:cNvPr id="3005" name="Google Shape;3005;p48"/>
          <p:cNvPicPr preferRelativeResize="0"/>
          <p:nvPr/>
        </p:nvPicPr>
        <p:blipFill rotWithShape="1">
          <a:blip r:embed="rId4">
            <a:alphaModFix/>
          </a:blip>
          <a:srcRect l="5129"/>
          <a:stretch/>
        </p:blipFill>
        <p:spPr>
          <a:xfrm>
            <a:off x="5794947" y="2442079"/>
            <a:ext cx="2152895" cy="1570589"/>
          </a:xfrm>
          <a:prstGeom prst="rect">
            <a:avLst/>
          </a:prstGeom>
          <a:noFill/>
          <a:ln>
            <a:noFill/>
          </a:ln>
        </p:spPr>
      </p:pic>
      <p:cxnSp>
        <p:nvCxnSpPr>
          <p:cNvPr id="3006" name="Google Shape;3006;p48"/>
          <p:cNvCxnSpPr/>
          <p:nvPr/>
        </p:nvCxnSpPr>
        <p:spPr>
          <a:xfrm>
            <a:off x="2078779" y="2306246"/>
            <a:ext cx="6341594" cy="0"/>
          </a:xfrm>
          <a:prstGeom prst="straightConnector1">
            <a:avLst/>
          </a:prstGeom>
          <a:noFill/>
          <a:ln w="38100" cap="flat" cmpd="sng">
            <a:solidFill>
              <a:schemeClr val="accent1"/>
            </a:solidFill>
            <a:prstDash val="dash"/>
            <a:round/>
            <a:headEnd type="none" w="sm" len="sm"/>
            <a:tailEnd type="none" w="sm" len="sm"/>
          </a:ln>
        </p:spPr>
      </p:cxnSp>
      <p:sp>
        <p:nvSpPr>
          <p:cNvPr id="3007" name="Google Shape;3007;p48"/>
          <p:cNvSpPr txBox="1"/>
          <p:nvPr/>
        </p:nvSpPr>
        <p:spPr>
          <a:xfrm>
            <a:off x="1962197" y="1874517"/>
            <a:ext cx="40938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chemeClr val="dk1"/>
                </a:solidFill>
                <a:latin typeface="Gill Sans"/>
                <a:ea typeface="Gill Sans"/>
                <a:cs typeface="Gill Sans"/>
                <a:sym typeface="Gill Sans"/>
              </a:rPr>
              <a:t>~ 85,000 muskox in Canada</a:t>
            </a:r>
            <a:endParaRPr sz="2400" b="1">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2"/>
        <p:cNvGrpSpPr/>
        <p:nvPr/>
      </p:nvGrpSpPr>
      <p:grpSpPr>
        <a:xfrm>
          <a:off x="0" y="0"/>
          <a:ext cx="0" cy="0"/>
          <a:chOff x="0" y="0"/>
          <a:chExt cx="0" cy="0"/>
        </a:xfrm>
      </p:grpSpPr>
      <p:sp>
        <p:nvSpPr>
          <p:cNvPr id="3013" name="Google Shape;3013;p49"/>
          <p:cNvSpPr txBox="1">
            <a:spLocks noGrp="1"/>
          </p:cNvSpPr>
          <p:nvPr>
            <p:ph type="title"/>
          </p:nvPr>
        </p:nvSpPr>
        <p:spPr>
          <a:xfrm>
            <a:off x="938759" y="644525"/>
            <a:ext cx="2538247" cy="54088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500"/>
              <a:buFont typeface="Impact"/>
              <a:buNone/>
            </a:pPr>
            <a:r>
              <a:rPr lang="en-CA" sz="3500"/>
              <a:t>SUMMARY</a:t>
            </a:r>
            <a:endParaRPr/>
          </a:p>
        </p:txBody>
      </p:sp>
      <p:sp>
        <p:nvSpPr>
          <p:cNvPr id="3014" name="Google Shape;3014;p49"/>
          <p:cNvSpPr txBox="1">
            <a:spLocks noGrp="1"/>
          </p:cNvSpPr>
          <p:nvPr>
            <p:ph type="body" idx="1"/>
          </p:nvPr>
        </p:nvSpPr>
        <p:spPr>
          <a:xfrm>
            <a:off x="4657519" y="953871"/>
            <a:ext cx="3914980" cy="51772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CA"/>
              <a:t>We can see how a population is doing by estimating what λ is</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If λ is greater than 1: the population grows exponentially</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If λ is equal to 1: the population doesn’t change</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If λ is less than 1: the population decreases exponentially</a:t>
            </a:r>
            <a:endParaRPr/>
          </a:p>
          <a:p>
            <a:pPr marL="0" lvl="0" indent="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n-CA"/>
              <a:t>In real life, population size is limited by carrying capacity. </a:t>
            </a:r>
            <a:endParaRPr/>
          </a:p>
        </p:txBody>
      </p:sp>
      <p:grpSp>
        <p:nvGrpSpPr>
          <p:cNvPr id="3015" name="Google Shape;3015;p49"/>
          <p:cNvGrpSpPr/>
          <p:nvPr/>
        </p:nvGrpSpPr>
        <p:grpSpPr>
          <a:xfrm>
            <a:off x="3807785" y="2073024"/>
            <a:ext cx="646984" cy="638654"/>
            <a:chOff x="3918438" y="815724"/>
            <a:chExt cx="646984" cy="638654"/>
          </a:xfrm>
        </p:grpSpPr>
        <p:cxnSp>
          <p:nvCxnSpPr>
            <p:cNvPr id="3016" name="Google Shape;3016;p49"/>
            <p:cNvCxnSpPr/>
            <p:nvPr/>
          </p:nvCxnSpPr>
          <p:spPr>
            <a:xfrm>
              <a:off x="3927316" y="1395176"/>
              <a:ext cx="638106" cy="0"/>
            </a:xfrm>
            <a:prstGeom prst="straightConnector1">
              <a:avLst/>
            </a:prstGeom>
            <a:noFill/>
            <a:ln w="57150" cap="flat" cmpd="sng">
              <a:solidFill>
                <a:schemeClr val="accent4"/>
              </a:solidFill>
              <a:prstDash val="solid"/>
              <a:round/>
              <a:headEnd type="none" w="sm" len="sm"/>
              <a:tailEnd type="none" w="sm" len="sm"/>
            </a:ln>
          </p:spPr>
        </p:cxnSp>
        <p:cxnSp>
          <p:nvCxnSpPr>
            <p:cNvPr id="3017" name="Google Shape;3017;p49"/>
            <p:cNvCxnSpPr/>
            <p:nvPr/>
          </p:nvCxnSpPr>
          <p:spPr>
            <a:xfrm rot="10800000">
              <a:off x="3933894" y="815724"/>
              <a:ext cx="0" cy="638654"/>
            </a:xfrm>
            <a:prstGeom prst="straightConnector1">
              <a:avLst/>
            </a:prstGeom>
            <a:noFill/>
            <a:ln w="57150" cap="flat" cmpd="sng">
              <a:solidFill>
                <a:schemeClr val="accent4"/>
              </a:solidFill>
              <a:prstDash val="solid"/>
              <a:round/>
              <a:headEnd type="none" w="sm" len="sm"/>
              <a:tailEnd type="none" w="sm" len="sm"/>
            </a:ln>
          </p:spPr>
        </p:cxnSp>
        <p:sp>
          <p:nvSpPr>
            <p:cNvPr id="3018" name="Google Shape;3018;p49"/>
            <p:cNvSpPr/>
            <p:nvPr/>
          </p:nvSpPr>
          <p:spPr>
            <a:xfrm>
              <a:off x="3918438" y="896815"/>
              <a:ext cx="471854" cy="430823"/>
            </a:xfrm>
            <a:custGeom>
              <a:avLst/>
              <a:gdLst/>
              <a:ahLst/>
              <a:cxnLst/>
              <a:rect l="l" t="t" r="r" b="b"/>
              <a:pathLst>
                <a:path w="471854" h="430823" extrusionOk="0">
                  <a:moveTo>
                    <a:pt x="0" y="430823"/>
                  </a:moveTo>
                  <a:cubicBezTo>
                    <a:pt x="114544" y="424229"/>
                    <a:pt x="229089" y="417635"/>
                    <a:pt x="307731" y="345831"/>
                  </a:cubicBezTo>
                  <a:cubicBezTo>
                    <a:pt x="386373" y="274027"/>
                    <a:pt x="429113" y="137013"/>
                    <a:pt x="471854" y="0"/>
                  </a:cubicBezTo>
                </a:path>
              </a:pathLst>
            </a:cu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3019" name="Google Shape;3019;p49"/>
          <p:cNvGrpSpPr/>
          <p:nvPr/>
        </p:nvGrpSpPr>
        <p:grpSpPr>
          <a:xfrm>
            <a:off x="3823129" y="4235932"/>
            <a:ext cx="663353" cy="638654"/>
            <a:chOff x="3902069" y="815724"/>
            <a:chExt cx="663353" cy="638654"/>
          </a:xfrm>
        </p:grpSpPr>
        <p:cxnSp>
          <p:nvCxnSpPr>
            <p:cNvPr id="3020" name="Google Shape;3020;p49"/>
            <p:cNvCxnSpPr/>
            <p:nvPr/>
          </p:nvCxnSpPr>
          <p:spPr>
            <a:xfrm>
              <a:off x="3927316" y="1395176"/>
              <a:ext cx="638106" cy="0"/>
            </a:xfrm>
            <a:prstGeom prst="straightConnector1">
              <a:avLst/>
            </a:prstGeom>
            <a:noFill/>
            <a:ln w="57150" cap="flat" cmpd="sng">
              <a:solidFill>
                <a:schemeClr val="accent2"/>
              </a:solidFill>
              <a:prstDash val="solid"/>
              <a:round/>
              <a:headEnd type="none" w="sm" len="sm"/>
              <a:tailEnd type="none" w="sm" len="sm"/>
            </a:ln>
          </p:spPr>
        </p:cxnSp>
        <p:cxnSp>
          <p:nvCxnSpPr>
            <p:cNvPr id="3021" name="Google Shape;3021;p49"/>
            <p:cNvCxnSpPr/>
            <p:nvPr/>
          </p:nvCxnSpPr>
          <p:spPr>
            <a:xfrm rot="10800000">
              <a:off x="3933894" y="815724"/>
              <a:ext cx="0" cy="638654"/>
            </a:xfrm>
            <a:prstGeom prst="straightConnector1">
              <a:avLst/>
            </a:prstGeom>
            <a:noFill/>
            <a:ln w="57150" cap="flat" cmpd="sng">
              <a:solidFill>
                <a:schemeClr val="accent2"/>
              </a:solidFill>
              <a:prstDash val="solid"/>
              <a:round/>
              <a:headEnd type="none" w="sm" len="sm"/>
              <a:tailEnd type="none" w="sm" len="sm"/>
            </a:ln>
          </p:spPr>
        </p:cxnSp>
        <p:sp>
          <p:nvSpPr>
            <p:cNvPr id="3022" name="Google Shape;3022;p49"/>
            <p:cNvSpPr/>
            <p:nvPr/>
          </p:nvSpPr>
          <p:spPr>
            <a:xfrm rot="-5985736">
              <a:off x="3918438" y="896815"/>
              <a:ext cx="471854" cy="430823"/>
            </a:xfrm>
            <a:custGeom>
              <a:avLst/>
              <a:gdLst/>
              <a:ahLst/>
              <a:cxnLst/>
              <a:rect l="l" t="t" r="r" b="b"/>
              <a:pathLst>
                <a:path w="471854" h="430823" extrusionOk="0">
                  <a:moveTo>
                    <a:pt x="0" y="430823"/>
                  </a:moveTo>
                  <a:cubicBezTo>
                    <a:pt x="114544" y="424229"/>
                    <a:pt x="229089" y="417635"/>
                    <a:pt x="307731" y="345831"/>
                  </a:cubicBezTo>
                  <a:cubicBezTo>
                    <a:pt x="386373" y="274027"/>
                    <a:pt x="429113" y="137013"/>
                    <a:pt x="471854" y="0"/>
                  </a:cubicBezTo>
                </a:path>
              </a:pathLst>
            </a:cu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3023" name="Google Shape;3023;p49"/>
          <p:cNvGrpSpPr/>
          <p:nvPr/>
        </p:nvGrpSpPr>
        <p:grpSpPr>
          <a:xfrm>
            <a:off x="3760811" y="3095276"/>
            <a:ext cx="638106" cy="638654"/>
            <a:chOff x="3927316" y="815724"/>
            <a:chExt cx="638106" cy="638654"/>
          </a:xfrm>
        </p:grpSpPr>
        <p:cxnSp>
          <p:nvCxnSpPr>
            <p:cNvPr id="3024" name="Google Shape;3024;p49"/>
            <p:cNvCxnSpPr/>
            <p:nvPr/>
          </p:nvCxnSpPr>
          <p:spPr>
            <a:xfrm>
              <a:off x="3927316" y="1395176"/>
              <a:ext cx="638106" cy="0"/>
            </a:xfrm>
            <a:prstGeom prst="straightConnector1">
              <a:avLst/>
            </a:prstGeom>
            <a:noFill/>
            <a:ln w="57150" cap="flat" cmpd="sng">
              <a:solidFill>
                <a:schemeClr val="accent1"/>
              </a:solidFill>
              <a:prstDash val="solid"/>
              <a:round/>
              <a:headEnd type="none" w="sm" len="sm"/>
              <a:tailEnd type="none" w="sm" len="sm"/>
            </a:ln>
          </p:spPr>
        </p:cxnSp>
        <p:cxnSp>
          <p:nvCxnSpPr>
            <p:cNvPr id="3025" name="Google Shape;3025;p49"/>
            <p:cNvCxnSpPr/>
            <p:nvPr/>
          </p:nvCxnSpPr>
          <p:spPr>
            <a:xfrm rot="10800000">
              <a:off x="3933894" y="815724"/>
              <a:ext cx="0" cy="638654"/>
            </a:xfrm>
            <a:prstGeom prst="straightConnector1">
              <a:avLst/>
            </a:prstGeom>
            <a:noFill/>
            <a:ln w="57150" cap="flat" cmpd="sng">
              <a:solidFill>
                <a:schemeClr val="accent1"/>
              </a:solidFill>
              <a:prstDash val="solid"/>
              <a:round/>
              <a:headEnd type="none" w="sm" len="sm"/>
              <a:tailEnd type="none" w="sm" len="sm"/>
            </a:ln>
          </p:spPr>
        </p:cxnSp>
      </p:grpSp>
      <p:cxnSp>
        <p:nvCxnSpPr>
          <p:cNvPr id="3026" name="Google Shape;3026;p49"/>
          <p:cNvCxnSpPr/>
          <p:nvPr/>
        </p:nvCxnSpPr>
        <p:spPr>
          <a:xfrm>
            <a:off x="3756372" y="3348958"/>
            <a:ext cx="638106" cy="0"/>
          </a:xfrm>
          <a:prstGeom prst="straightConnector1">
            <a:avLst/>
          </a:prstGeom>
          <a:noFill/>
          <a:ln w="57150" cap="flat" cmpd="sng">
            <a:solidFill>
              <a:schemeClr val="accent1"/>
            </a:solidFill>
            <a:prstDash val="solid"/>
            <a:round/>
            <a:headEnd type="none" w="sm" len="sm"/>
            <a:tailEnd type="none" w="sm" len="sm"/>
          </a:ln>
        </p:spPr>
      </p:cxnSp>
      <p:pic>
        <p:nvPicPr>
          <p:cNvPr id="3027" name="Google Shape;3027;p49"/>
          <p:cNvPicPr preferRelativeResize="0"/>
          <p:nvPr/>
        </p:nvPicPr>
        <p:blipFill rotWithShape="1">
          <a:blip r:embed="rId3">
            <a:alphaModFix/>
          </a:blip>
          <a:srcRect l="5129"/>
          <a:stretch/>
        </p:blipFill>
        <p:spPr>
          <a:xfrm>
            <a:off x="3400123" y="804609"/>
            <a:ext cx="1257396" cy="917301"/>
          </a:xfrm>
          <a:prstGeom prst="rect">
            <a:avLst/>
          </a:prstGeom>
          <a:noFill/>
          <a:ln>
            <a:noFill/>
          </a:ln>
        </p:spPr>
      </p:pic>
      <p:cxnSp>
        <p:nvCxnSpPr>
          <p:cNvPr id="3028" name="Google Shape;3028;p49"/>
          <p:cNvCxnSpPr/>
          <p:nvPr/>
        </p:nvCxnSpPr>
        <p:spPr>
          <a:xfrm>
            <a:off x="3841893" y="5882924"/>
            <a:ext cx="638106" cy="0"/>
          </a:xfrm>
          <a:prstGeom prst="straightConnector1">
            <a:avLst/>
          </a:prstGeom>
          <a:noFill/>
          <a:ln w="57150" cap="flat" cmpd="sng">
            <a:solidFill>
              <a:srgbClr val="0070C0"/>
            </a:solidFill>
            <a:prstDash val="solid"/>
            <a:round/>
            <a:headEnd type="none" w="sm" len="sm"/>
            <a:tailEnd type="none" w="sm" len="sm"/>
          </a:ln>
        </p:spPr>
      </p:cxnSp>
      <p:cxnSp>
        <p:nvCxnSpPr>
          <p:cNvPr id="3029" name="Google Shape;3029;p49"/>
          <p:cNvCxnSpPr/>
          <p:nvPr/>
        </p:nvCxnSpPr>
        <p:spPr>
          <a:xfrm rot="10800000">
            <a:off x="3848471" y="5303472"/>
            <a:ext cx="0" cy="638654"/>
          </a:xfrm>
          <a:prstGeom prst="straightConnector1">
            <a:avLst/>
          </a:prstGeom>
          <a:noFill/>
          <a:ln w="57150" cap="flat" cmpd="sng">
            <a:solidFill>
              <a:srgbClr val="0070C0"/>
            </a:solidFill>
            <a:prstDash val="solid"/>
            <a:round/>
            <a:headEnd type="none" w="sm" len="sm"/>
            <a:tailEnd type="none" w="sm" len="sm"/>
          </a:ln>
        </p:spPr>
      </p:cxnSp>
      <p:sp>
        <p:nvSpPr>
          <p:cNvPr id="3030" name="Google Shape;3030;p49"/>
          <p:cNvSpPr/>
          <p:nvPr/>
        </p:nvSpPr>
        <p:spPr>
          <a:xfrm rot="-208842">
            <a:off x="3827823" y="5423313"/>
            <a:ext cx="660741" cy="419882"/>
          </a:xfrm>
          <a:custGeom>
            <a:avLst/>
            <a:gdLst/>
            <a:ahLst/>
            <a:cxnLst/>
            <a:rect l="l" t="t" r="r" b="b"/>
            <a:pathLst>
              <a:path w="738018" h="419882" extrusionOk="0">
                <a:moveTo>
                  <a:pt x="0" y="419882"/>
                </a:moveTo>
                <a:cubicBezTo>
                  <a:pt x="114544" y="413288"/>
                  <a:pt x="229089" y="406694"/>
                  <a:pt x="307731" y="334890"/>
                </a:cubicBezTo>
                <a:cubicBezTo>
                  <a:pt x="405843" y="256393"/>
                  <a:pt x="362190" y="202259"/>
                  <a:pt x="444513" y="77855"/>
                </a:cubicBezTo>
                <a:cubicBezTo>
                  <a:pt x="537289" y="-25360"/>
                  <a:pt x="636046" y="1770"/>
                  <a:pt x="738018" y="7402"/>
                </a:cubicBezTo>
              </a:path>
            </a:pathLst>
          </a:custGeom>
          <a:no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Badge">
  <a:themeElements>
    <a:clrScheme name="Custom 2">
      <a:dk1>
        <a:srgbClr val="000000"/>
      </a:dk1>
      <a:lt1>
        <a:srgbClr val="FFFFFF"/>
      </a:lt1>
      <a:dk2>
        <a:srgbClr val="2A1A00"/>
      </a:dk2>
      <a:lt2>
        <a:srgbClr val="F3F3F2"/>
      </a:lt2>
      <a:accent1>
        <a:srgbClr val="F8B323"/>
      </a:accent1>
      <a:accent2>
        <a:srgbClr val="C00000"/>
      </a:accent2>
      <a:accent3>
        <a:srgbClr val="CD8D06"/>
      </a:accent3>
      <a:accent4>
        <a:srgbClr val="8CAA7E"/>
      </a:accent4>
      <a:accent5>
        <a:srgbClr val="D36F68"/>
      </a:accent5>
      <a:accent6>
        <a:srgbClr val="EDC5C2"/>
      </a:accent6>
      <a:hlink>
        <a:srgbClr val="46B2B5"/>
      </a:hlink>
      <a:folHlink>
        <a:srgbClr val="2259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dge">
  <a:themeElements>
    <a:clrScheme name="Custom 2">
      <a:dk1>
        <a:srgbClr val="000000"/>
      </a:dk1>
      <a:lt1>
        <a:srgbClr val="FFFFFF"/>
      </a:lt1>
      <a:dk2>
        <a:srgbClr val="2A1A00"/>
      </a:dk2>
      <a:lt2>
        <a:srgbClr val="F3F3F2"/>
      </a:lt2>
      <a:accent1>
        <a:srgbClr val="F8B323"/>
      </a:accent1>
      <a:accent2>
        <a:srgbClr val="C00000"/>
      </a:accent2>
      <a:accent3>
        <a:srgbClr val="CD8D06"/>
      </a:accent3>
      <a:accent4>
        <a:srgbClr val="8CAA7E"/>
      </a:accent4>
      <a:accent5>
        <a:srgbClr val="D36F68"/>
      </a:accent5>
      <a:accent6>
        <a:srgbClr val="EDC5C2"/>
      </a:accent6>
      <a:hlink>
        <a:srgbClr val="46B2B5"/>
      </a:hlink>
      <a:folHlink>
        <a:srgbClr val="2259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1693</Words>
  <Application>Microsoft Macintosh PowerPoint</Application>
  <PresentationFormat>On-screen Show (4:3)</PresentationFormat>
  <Paragraphs>195</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Gill Sans</vt:lpstr>
      <vt:lpstr>Arial</vt:lpstr>
      <vt:lpstr>Impact</vt:lpstr>
      <vt:lpstr>Roboto</vt:lpstr>
      <vt:lpstr>Corbel</vt:lpstr>
      <vt:lpstr>Calibri</vt:lpstr>
      <vt:lpstr>Badge</vt:lpstr>
      <vt:lpstr>Basis</vt:lpstr>
      <vt:lpstr>Badge</vt:lpstr>
      <vt:lpstr>PLAY WITH 𝜆 </vt:lpstr>
      <vt:lpstr>PLAY WITH 𝜆 </vt:lpstr>
      <vt:lpstr>PLAY WITH 𝜆 </vt:lpstr>
      <vt:lpstr>PLAY WITH 𝜆 </vt:lpstr>
      <vt:lpstr>PLAY WITH 𝜆 </vt:lpstr>
      <vt:lpstr>DECLINING POPULATION</vt:lpstr>
      <vt:lpstr>CARRYING CAPACITY</vt:lpstr>
      <vt:lpstr>CARRYING CAPACITY</vt:lpstr>
      <vt:lpstr>SUMMARY</vt:lpstr>
      <vt:lpstr>RECAP</vt:lpstr>
      <vt:lpstr>POPULATION CYCLING</vt:lpstr>
      <vt:lpstr>LET’S PLAY: POPULATION CYCLES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CYCLING</vt:lpstr>
      <vt:lpstr>PREDATOR-PREY MODEL</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POPULATIONS AND SAMPLING</dc:title>
  <dc:creator>Kaleigh Eichel</dc:creator>
  <cp:lastModifiedBy>Jesse Invik</cp:lastModifiedBy>
  <cp:revision>2</cp:revision>
  <dcterms:created xsi:type="dcterms:W3CDTF">2020-05-26T01:59:40Z</dcterms:created>
  <dcterms:modified xsi:type="dcterms:W3CDTF">2024-08-27T20:09:40Z</dcterms:modified>
</cp:coreProperties>
</file>